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65" r:id="rId6"/>
    <p:sldId id="259" r:id="rId7"/>
    <p:sldId id="266" r:id="rId8"/>
    <p:sldId id="279" r:id="rId9"/>
    <p:sldId id="267" r:id="rId10"/>
    <p:sldId id="271" r:id="rId11"/>
    <p:sldId id="268" r:id="rId12"/>
    <p:sldId id="260" r:id="rId13"/>
    <p:sldId id="269" r:id="rId14"/>
    <p:sldId id="274" r:id="rId15"/>
    <p:sldId id="275" r:id="rId16"/>
    <p:sldId id="270" r:id="rId17"/>
    <p:sldId id="258" r:id="rId18"/>
    <p:sldId id="272" r:id="rId19"/>
    <p:sldId id="273" r:id="rId20"/>
    <p:sldId id="277" r:id="rId21"/>
    <p:sldId id="276" r:id="rId22"/>
    <p:sldId id="280" r:id="rId23"/>
    <p:sldId id="281" r:id="rId24"/>
    <p:sldId id="278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533" autoAdjust="0"/>
  </p:normalViewPr>
  <p:slideViewPr>
    <p:cSldViewPr snapToGrid="0">
      <p:cViewPr varScale="1">
        <p:scale>
          <a:sx n="85" d="100"/>
          <a:sy n="85" d="100"/>
        </p:scale>
        <p:origin x="-85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4DF1-982A-4742-908C-4F86D4DECE82}" type="datetimeFigureOut">
              <a:rPr lang="pl-PL" smtClean="0"/>
              <a:pPr/>
              <a:t>03.06.2021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DFA4-6CB6-4468-A38D-45CA7A8771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7078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4DF1-982A-4742-908C-4F86D4DECE82}" type="datetimeFigureOut">
              <a:rPr lang="pl-PL" smtClean="0"/>
              <a:pPr/>
              <a:t>03.06.2021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DFA4-6CB6-4468-A38D-45CA7A8771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9779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4DF1-982A-4742-908C-4F86D4DECE82}" type="datetimeFigureOut">
              <a:rPr lang="pl-PL" smtClean="0"/>
              <a:pPr/>
              <a:t>03.06.2021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DFA4-6CB6-4468-A38D-45CA7A87714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14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4DF1-982A-4742-908C-4F86D4DECE82}" type="datetimeFigureOut">
              <a:rPr lang="pl-PL" smtClean="0"/>
              <a:pPr/>
              <a:t>03.06.2021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DFA4-6CB6-4468-A38D-45CA7A8771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99686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4DF1-982A-4742-908C-4F86D4DECE82}" type="datetimeFigureOut">
              <a:rPr lang="pl-PL" smtClean="0"/>
              <a:pPr/>
              <a:t>03.06.2021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DFA4-6CB6-4468-A38D-45CA7A87714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52465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4DF1-982A-4742-908C-4F86D4DECE82}" type="datetimeFigureOut">
              <a:rPr lang="pl-PL" smtClean="0"/>
              <a:pPr/>
              <a:t>03.06.2021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DFA4-6CB6-4468-A38D-45CA7A8771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0162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4DF1-982A-4742-908C-4F86D4DECE82}" type="datetimeFigureOut">
              <a:rPr lang="pl-PL" smtClean="0"/>
              <a:pPr/>
              <a:t>03.06.2021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DFA4-6CB6-4468-A38D-45CA7A8771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18474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4DF1-982A-4742-908C-4F86D4DECE82}" type="datetimeFigureOut">
              <a:rPr lang="pl-PL" smtClean="0"/>
              <a:pPr/>
              <a:t>03.06.2021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DFA4-6CB6-4468-A38D-45CA7A8771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6312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4DF1-982A-4742-908C-4F86D4DECE82}" type="datetimeFigureOut">
              <a:rPr lang="pl-PL" smtClean="0"/>
              <a:pPr/>
              <a:t>03.06.2021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DFA4-6CB6-4468-A38D-45CA7A8771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9761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4DF1-982A-4742-908C-4F86D4DECE82}" type="datetimeFigureOut">
              <a:rPr lang="pl-PL" smtClean="0"/>
              <a:pPr/>
              <a:t>03.06.2021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DFA4-6CB6-4468-A38D-45CA7A8771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404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4DF1-982A-4742-908C-4F86D4DECE82}" type="datetimeFigureOut">
              <a:rPr lang="pl-PL" smtClean="0"/>
              <a:pPr/>
              <a:t>03.06.2021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DFA4-6CB6-4468-A38D-45CA7A8771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7360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4DF1-982A-4742-908C-4F86D4DECE82}" type="datetimeFigureOut">
              <a:rPr lang="pl-PL" smtClean="0"/>
              <a:pPr/>
              <a:t>03.06.2021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DFA4-6CB6-4468-A38D-45CA7A8771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5826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4DF1-982A-4742-908C-4F86D4DECE82}" type="datetimeFigureOut">
              <a:rPr lang="pl-PL" smtClean="0"/>
              <a:pPr/>
              <a:t>03.06.2021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DFA4-6CB6-4468-A38D-45CA7A8771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8336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4DF1-982A-4742-908C-4F86D4DECE82}" type="datetimeFigureOut">
              <a:rPr lang="pl-PL" smtClean="0"/>
              <a:pPr/>
              <a:t>03.06.2021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DFA4-6CB6-4468-A38D-45CA7A8771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8301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4DF1-982A-4742-908C-4F86D4DECE82}" type="datetimeFigureOut">
              <a:rPr lang="pl-PL" smtClean="0"/>
              <a:pPr/>
              <a:t>03.06.2021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DFA4-6CB6-4468-A38D-45CA7A8771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0868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4DF1-982A-4742-908C-4F86D4DECE82}" type="datetimeFigureOut">
              <a:rPr lang="pl-PL" smtClean="0"/>
              <a:pPr/>
              <a:t>03.06.2021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DFA4-6CB6-4468-A38D-45CA7A8771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1466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14DF1-982A-4742-908C-4F86D4DECE82}" type="datetimeFigureOut">
              <a:rPr lang="pl-PL" smtClean="0"/>
              <a:pPr/>
              <a:t>03.06.2021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07DFA4-6CB6-4468-A38D-45CA7A8771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4887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Katowice – wiosna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Zdjęcia i prezentację wykonała Zofia Błońska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6179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545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47484" y="1533833"/>
            <a:ext cx="5928851" cy="374609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25961" y="1489590"/>
            <a:ext cx="5928852" cy="38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177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3470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6978" y="1430593"/>
            <a:ext cx="5707627" cy="381983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31542" y="1349479"/>
            <a:ext cx="5707626" cy="398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9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14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7586" y="1224644"/>
            <a:ext cx="5796644" cy="442504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94563" y="1216481"/>
            <a:ext cx="5796644" cy="4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923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25362" y="1408472"/>
            <a:ext cx="6223822" cy="399681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34229" y="1474841"/>
            <a:ext cx="6223826" cy="38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64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72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4597" y="1279950"/>
            <a:ext cx="5928853" cy="407687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69095" y="1218323"/>
            <a:ext cx="5928854" cy="42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287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3477" y="1183823"/>
            <a:ext cx="5992589" cy="453934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10892" y="1347110"/>
            <a:ext cx="5992586" cy="42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4280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63" y="2924696"/>
            <a:ext cx="4183062" cy="2353221"/>
          </a:xfrm>
        </p:spPr>
      </p:pic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5" y="2924249"/>
            <a:ext cx="4184650" cy="2354115"/>
          </a:xfr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83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06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87449" y="1381465"/>
            <a:ext cx="6025244" cy="41440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57748" y="1314450"/>
            <a:ext cx="6025243" cy="42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78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9807" y="1330781"/>
            <a:ext cx="5453742" cy="419644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96542" y="1224646"/>
            <a:ext cx="5453742" cy="44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92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23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63930" y="1396097"/>
            <a:ext cx="5715011" cy="41311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7196" y="1355274"/>
            <a:ext cx="5682350" cy="41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37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90561" y="1551908"/>
            <a:ext cx="6091713" cy="386366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9822" y="1554924"/>
            <a:ext cx="609171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13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62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64051" y="1667814"/>
            <a:ext cx="5950037" cy="385078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4169" y="1551906"/>
            <a:ext cx="5950037" cy="40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1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22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8005" y="1211551"/>
            <a:ext cx="5939031" cy="446896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03432" y="1418132"/>
            <a:ext cx="5939031" cy="405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22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1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6476" y="1327358"/>
            <a:ext cx="6061590" cy="429178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47184" y="1415847"/>
            <a:ext cx="6061590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2365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9</Words>
  <Application>Microsoft Office PowerPoint</Application>
  <PresentationFormat>Niestandardowy</PresentationFormat>
  <Paragraphs>2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Faseta</vt:lpstr>
      <vt:lpstr>Katowice – wiosna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Katowice – wiosna 2020</dc:title>
  <dc:creator>Zofia Błońska</dc:creator>
  <cp:lastModifiedBy>billa@poczta.onet.pl</cp:lastModifiedBy>
  <cp:revision>27</cp:revision>
  <dcterms:created xsi:type="dcterms:W3CDTF">2020-05-17T16:04:54Z</dcterms:created>
  <dcterms:modified xsi:type="dcterms:W3CDTF">2021-06-03T07:02:25Z</dcterms:modified>
</cp:coreProperties>
</file>