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1" r:id="rId3"/>
    <p:sldId id="272" r:id="rId4"/>
    <p:sldId id="275" r:id="rId5"/>
    <p:sldId id="273" r:id="rId6"/>
    <p:sldId id="278" r:id="rId7"/>
    <p:sldId id="277" r:id="rId8"/>
    <p:sldId id="279" r:id="rId9"/>
    <p:sldId id="282" r:id="rId10"/>
    <p:sldId id="283" r:id="rId11"/>
    <p:sldId id="288" r:id="rId12"/>
    <p:sldId id="284" r:id="rId13"/>
    <p:sldId id="285" r:id="rId14"/>
    <p:sldId id="286" r:id="rId15"/>
    <p:sldId id="309" r:id="rId16"/>
    <p:sldId id="281" r:id="rId17"/>
    <p:sldId id="280" r:id="rId18"/>
    <p:sldId id="274" r:id="rId19"/>
    <p:sldId id="289" r:id="rId20"/>
    <p:sldId id="310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Park Śląski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" dirty="0" smtClean="0"/>
              <a:t>Galeria Rzeźby Śląskiej – cz. I</a:t>
            </a:r>
          </a:p>
          <a:p>
            <a:pPr rtl="0"/>
            <a:endParaRPr lang="pl" sz="1500" dirty="0" smtClean="0">
              <a:solidFill>
                <a:schemeClr val="tx2"/>
              </a:solidFill>
            </a:endParaRPr>
          </a:p>
          <a:p>
            <a:pPr rtl="0"/>
            <a:r>
              <a:rPr lang="pl" sz="1500" dirty="0" smtClean="0">
                <a:solidFill>
                  <a:schemeClr val="tx2"/>
                </a:solidFill>
              </a:rPr>
              <a:t>Zdjęcia i prezentację wykonała Zofia Błońska</a:t>
            </a:r>
            <a:endParaRPr lang="pl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60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71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27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4398" y="1339407"/>
            <a:ext cx="5589434" cy="404396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72008" y="1429557"/>
            <a:ext cx="5589437" cy="3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085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67457" y="1416679"/>
            <a:ext cx="5962921" cy="405684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7046" y="1410242"/>
            <a:ext cx="5962921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71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08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5530" y="1307205"/>
            <a:ext cx="5950040" cy="418563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76550" y="1378040"/>
            <a:ext cx="5950041" cy="40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2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0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0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88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52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34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29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1628" y="1638841"/>
            <a:ext cx="5956484" cy="368335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38101" y="1658160"/>
            <a:ext cx="5956484" cy="36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41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5989" y="1345842"/>
            <a:ext cx="6014434" cy="404396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89053" y="1539027"/>
            <a:ext cx="5911401" cy="3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240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40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514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1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0910" y="1416680"/>
            <a:ext cx="5769739" cy="42757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18594" y="1410239"/>
            <a:ext cx="5769742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3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naturą, ilustrowany projekt poziomy (panoramiczny)</Template>
  <TotalTime>132</TotalTime>
  <Words>15</Words>
  <Application>Microsoft Office PowerPoint</Application>
  <PresentationFormat>Niestandardowy</PresentationFormat>
  <Paragraphs>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Ilustracja natury 16:9</vt:lpstr>
      <vt:lpstr>Park Śląski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Śląski</dc:title>
  <dc:creator>Zofia Błońska</dc:creator>
  <cp:lastModifiedBy>billa@poczta.onet.pl</cp:lastModifiedBy>
  <cp:revision>36</cp:revision>
  <dcterms:created xsi:type="dcterms:W3CDTF">2020-05-30T20:04:39Z</dcterms:created>
  <dcterms:modified xsi:type="dcterms:W3CDTF">2021-06-03T07:01:39Z</dcterms:modified>
</cp:coreProperties>
</file>