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-17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d45de6de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cd45de6de1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d45de6de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d45de6de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d45de6de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d45de6de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d45de6d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d45de6de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d45de6de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d45de6de1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d45de6de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d45de6de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d45de6de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d45de6de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d45de6de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cd45de6de1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d45de6de1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d45de6de1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d45de6de1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cd45de6de1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85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85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85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85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7166925" y="0"/>
            <a:ext cx="1826100" cy="2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900" b="1"/>
              <a:t>Znani aktorzy śląskich scen</a:t>
            </a:r>
            <a:endParaRPr sz="900" b="1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Bernard_Krawczy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Robert_Talarczy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ctrTitle" idx="4294967295"/>
          </p:nvPr>
        </p:nvSpPr>
        <p:spPr>
          <a:xfrm>
            <a:off x="311700" y="515475"/>
            <a:ext cx="8520600" cy="22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600" b="1"/>
              <a:t>Znani aktorzy śląskich scen:</a:t>
            </a:r>
            <a:endParaRPr sz="4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600" b="1"/>
              <a:t>Bernard Krawczyk, </a:t>
            </a:r>
            <a:endParaRPr sz="4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600" b="1"/>
              <a:t>Ewa Leśniak, </a:t>
            </a:r>
            <a:endParaRPr sz="4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600" b="1"/>
              <a:t>Robert Talarczyk, </a:t>
            </a:r>
            <a:endParaRPr sz="4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600" b="1"/>
              <a:t>Grażyna Bułka, </a:t>
            </a:r>
            <a:endParaRPr sz="4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600" b="1"/>
              <a:t>Mirosław Neinert</a:t>
            </a:r>
            <a:endParaRPr sz="46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 idx="4294967295"/>
          </p:nvPr>
        </p:nvSpPr>
        <p:spPr>
          <a:xfrm>
            <a:off x="31185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/>
              <a:t>Zdjęcia:</a:t>
            </a:r>
            <a:endParaRPr b="1"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">
                <a:solidFill>
                  <a:schemeClr val="dk1"/>
                </a:solidFill>
              </a:rPr>
              <a:t>slajd 3: Ewkaa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">
                <a:solidFill>
                  <a:schemeClr val="dk1"/>
                </a:solidFill>
              </a:rPr>
              <a:t>slajd 6: Przemysław Jendroska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">
                <a:solidFill>
                  <a:schemeClr val="dk1"/>
                </a:solidFill>
              </a:rPr>
              <a:t>slajd 9: Jacek Proszyk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 idx="4294967295"/>
          </p:nvPr>
        </p:nvSpPr>
        <p:spPr>
          <a:xfrm>
            <a:off x="31185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/>
              <a:t>Bibliografia</a:t>
            </a:r>
            <a:r>
              <a:rPr lang="pl"/>
              <a:t>:</a:t>
            </a:r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127000" lvl="0" indent="-3238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E69138"/>
                </a:highlight>
              </a:rPr>
              <a:t>Działalność Bernarda Krawczyka w Teatrze Śląskim</a:t>
            </a:r>
            <a:endParaRPr sz="1500">
              <a:solidFill>
                <a:schemeClr val="dk1"/>
              </a:solidFill>
              <a:highlight>
                <a:srgbClr val="E69138"/>
              </a:highlight>
            </a:endParaRPr>
          </a:p>
          <a:p>
            <a:pPr marL="457200" marR="1270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E69138"/>
                </a:highlight>
              </a:rPr>
              <a:t>Bernard Krawczyk w bazie IMDb (ang.)</a:t>
            </a:r>
            <a:endParaRPr sz="1500">
              <a:solidFill>
                <a:schemeClr val="dk1"/>
              </a:solidFill>
              <a:highlight>
                <a:srgbClr val="E69138"/>
              </a:highlight>
            </a:endParaRPr>
          </a:p>
          <a:p>
            <a:pPr marL="457200" marR="1270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E69138"/>
                </a:highlight>
              </a:rPr>
              <a:t>Bernard Krawczyk w bazie Filmweb</a:t>
            </a:r>
            <a:endParaRPr sz="1500">
              <a:solidFill>
                <a:schemeClr val="dk1"/>
              </a:solidFill>
              <a:highlight>
                <a:srgbClr val="E69138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E69138"/>
                </a:highlight>
              </a:rPr>
              <a:t>AKTORZY, www.teatr-rozrywki.p</a:t>
            </a:r>
            <a:endParaRPr sz="1500">
              <a:solidFill>
                <a:schemeClr val="dk1"/>
              </a:solidFill>
              <a:highlight>
                <a:srgbClr val="E69138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E69138"/>
                </a:highlight>
              </a:rPr>
              <a:t>Katowice. 110. urodziny Teatru Śląskiego, www.e-teatr.pl</a:t>
            </a:r>
            <a:endParaRPr sz="1500">
              <a:solidFill>
                <a:schemeClr val="dk1"/>
              </a:solidFill>
              <a:highlight>
                <a:srgbClr val="E69138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E69138"/>
                </a:highlight>
              </a:rPr>
              <a:t>Anna Ładuniuk, Śląska nie da się zamknąć na kłódkę. Rozmowa z Robertem Talarczykiem, „Dziennik Zachodni”, 20 maja 2016</a:t>
            </a:r>
            <a:endParaRPr sz="1500">
              <a:solidFill>
                <a:schemeClr val="dk1"/>
              </a:solidFill>
              <a:highlight>
                <a:srgbClr val="E69138"/>
              </a:highlight>
            </a:endParaRPr>
          </a:p>
          <a:p>
            <a:pPr marL="457200" marR="1270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E69138"/>
                </a:highlight>
              </a:rPr>
              <a:t>Grażyna Bułka w bazie filmpolski.pl</a:t>
            </a:r>
            <a:endParaRPr sz="1500">
              <a:solidFill>
                <a:schemeClr val="dk1"/>
              </a:solidFill>
              <a:highlight>
                <a:srgbClr val="E69138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E69138"/>
                </a:highlight>
              </a:rPr>
              <a:t>Grażyna Bułka, [w:] Encyklopedia teatru polskiego</a:t>
            </a:r>
            <a:endParaRPr sz="1500">
              <a:solidFill>
                <a:schemeClr val="dk1"/>
              </a:solidFill>
              <a:highlight>
                <a:srgbClr val="E69138"/>
              </a:highlight>
            </a:endParaRPr>
          </a:p>
          <a:p>
            <a:pPr marL="457200" marR="1270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E69138"/>
                </a:highlight>
              </a:rPr>
              <a:t>Mirosław Neinert w bazie Filmweb</a:t>
            </a:r>
            <a:endParaRPr sz="1500">
              <a:solidFill>
                <a:schemeClr val="dk1"/>
              </a:solidFill>
              <a:highlight>
                <a:srgbClr val="E69138"/>
              </a:highlight>
            </a:endParaRPr>
          </a:p>
          <a:p>
            <a:pPr marL="457200" marR="1270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E69138"/>
                </a:highlight>
              </a:rPr>
              <a:t>Mirosław Neinert w bazie filmpolski.pl</a:t>
            </a:r>
            <a:endParaRPr sz="1500">
              <a:solidFill>
                <a:schemeClr val="dk1"/>
              </a:solidFill>
              <a:highlight>
                <a:srgbClr val="E69138"/>
              </a:highlight>
            </a:endParaRPr>
          </a:p>
          <a:p>
            <a:pPr marL="457200" lvl="0" indent="0" algn="l" rtl="0">
              <a:spcBef>
                <a:spcPts val="100"/>
              </a:spcBef>
              <a:spcAft>
                <a:spcPts val="1200"/>
              </a:spcAft>
              <a:buNone/>
            </a:pPr>
            <a:endParaRPr sz="1000">
              <a:solidFill>
                <a:srgbClr val="2021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 idx="4294967295"/>
          </p:nvPr>
        </p:nvSpPr>
        <p:spPr>
          <a:xfrm>
            <a:off x="31185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/>
              <a:t>Bernard Krawczyk</a:t>
            </a:r>
            <a:endParaRPr b="1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pl" sz="1200">
                <a:solidFill>
                  <a:schemeClr val="dk1"/>
                </a:solidFill>
                <a:highlight>
                  <a:srgbClr val="E69138"/>
                </a:highlight>
              </a:rPr>
              <a:t> </a:t>
            </a:r>
            <a:r>
              <a:rPr lang="pl" sz="1600">
                <a:solidFill>
                  <a:schemeClr val="dk1"/>
                </a:solidFill>
                <a:highlight>
                  <a:srgbClr val="E69138"/>
                </a:highlight>
              </a:rPr>
              <a:t>ur. 20 maja 1931 w Podłężu Szlacheckim, </a:t>
            </a:r>
            <a:endParaRPr sz="1600">
              <a:solidFill>
                <a:schemeClr val="dk1"/>
              </a:solidFill>
              <a:highlight>
                <a:srgbClr val="E69138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pl" sz="1600">
                <a:solidFill>
                  <a:schemeClr val="dk1"/>
                </a:solidFill>
                <a:highlight>
                  <a:srgbClr val="E69138"/>
                </a:highlight>
              </a:rPr>
              <a:t>zm. 11 sierpnia 2018 w Katowicach</a:t>
            </a:r>
            <a:endParaRPr sz="1600">
              <a:solidFill>
                <a:schemeClr val="dk1"/>
              </a:solidFill>
              <a:highlight>
                <a:srgbClr val="E69138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pl" sz="1600">
                <a:solidFill>
                  <a:schemeClr val="dk1"/>
                </a:solidFill>
                <a:highlight>
                  <a:srgbClr val="E69138"/>
                </a:highlight>
              </a:rPr>
              <a:t>polski aktor teatralny, filmowy i telewizyjny</a:t>
            </a:r>
            <a:endParaRPr sz="1600">
              <a:solidFill>
                <a:schemeClr val="dk1"/>
              </a:solidFill>
              <a:highlight>
                <a:srgbClr val="E69138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pl" sz="1600">
                <a:solidFill>
                  <a:schemeClr val="dk1"/>
                </a:solidFill>
                <a:highlight>
                  <a:srgbClr val="E69138"/>
                </a:highlight>
              </a:rPr>
              <a:t>ukończył Studium Dramatyczne przy Teatrze Śląskim im. Stanisława Wyspiańskiego w Katowicach</a:t>
            </a:r>
            <a:endParaRPr sz="1600">
              <a:solidFill>
                <a:schemeClr val="dk1"/>
              </a:solidFill>
              <a:highlight>
                <a:srgbClr val="E69138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pl" sz="1600">
                <a:solidFill>
                  <a:schemeClr val="dk1"/>
                </a:solidFill>
                <a:highlight>
                  <a:srgbClr val="E69138"/>
                </a:highlight>
              </a:rPr>
              <a:t>Debiutował podczas nauki w nim – 6 listopada 1952</a:t>
            </a:r>
            <a:r>
              <a:rPr lang="pl" sz="1600" baseline="30000">
                <a:solidFill>
                  <a:schemeClr val="dk1"/>
                </a:solidFill>
                <a:highlight>
                  <a:srgbClr val="E69138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[2]</a:t>
            </a:r>
            <a:r>
              <a:rPr lang="pl" sz="1600">
                <a:solidFill>
                  <a:schemeClr val="dk1"/>
                </a:solidFill>
                <a:highlight>
                  <a:srgbClr val="E69138"/>
                </a:highlight>
              </a:rPr>
              <a:t> – w przedstawieniach wspomnianego teatru. Zagrał m.in. Edwina w „Odludkach o poecie”, Oktawa w „Nie igra się z miłością”, Gustawa w „Ślubach panieńskich”</a:t>
            </a:r>
            <a:endParaRPr sz="1600">
              <a:solidFill>
                <a:schemeClr val="dk1"/>
              </a:solidFill>
              <a:highlight>
                <a:srgbClr val="E69138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pl" sz="1600">
                <a:solidFill>
                  <a:schemeClr val="dk1"/>
                </a:solidFill>
                <a:highlight>
                  <a:srgbClr val="E69138"/>
                </a:highlight>
              </a:rPr>
              <a:t>w 1982 r.  został aktorem Teatru Śląskiego w Katowicach</a:t>
            </a:r>
            <a:endParaRPr sz="1600">
              <a:solidFill>
                <a:schemeClr val="dk1"/>
              </a:solidFill>
              <a:highlight>
                <a:srgbClr val="E69138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pl" sz="1600">
                <a:solidFill>
                  <a:schemeClr val="dk1"/>
                </a:solidFill>
                <a:highlight>
                  <a:srgbClr val="E69138"/>
                </a:highlight>
              </a:rPr>
              <a:t>najważniejsze role teatralne to Bohater w „Kartotece”, Żadow w „Intratnej posadzie”, Zbigniew w „Mazepie”, Alojzy Bąbel w „Niezwykłej przygodzie Pana Kleksa” czy tytułowa w „Weselu Figara” oraz Kreona w „Antygonie” J. Anouilha, za którą to rolę otrzymał Złotą Maskę</a:t>
            </a:r>
            <a:endParaRPr sz="1600">
              <a:solidFill>
                <a:schemeClr val="dk1"/>
              </a:solidFill>
              <a:highlight>
                <a:srgbClr val="E69138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body" idx="4294967295"/>
          </p:nvPr>
        </p:nvSpPr>
        <p:spPr>
          <a:xfrm>
            <a:off x="311700" y="515475"/>
            <a:ext cx="8520600" cy="14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pl" sz="1600">
                <a:solidFill>
                  <a:schemeClr val="dk1"/>
                </a:solidFill>
                <a:highlight>
                  <a:srgbClr val="E69138"/>
                </a:highlight>
              </a:rPr>
              <a:t>otrzymał w sumie 4 Złote i 2 Srebrne Maski</a:t>
            </a:r>
            <a:endParaRPr sz="1600">
              <a:solidFill>
                <a:schemeClr val="dk1"/>
              </a:solidFill>
              <a:highlight>
                <a:srgbClr val="E69138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pl" sz="1600">
                <a:solidFill>
                  <a:schemeClr val="dk1"/>
                </a:solidFill>
                <a:highlight>
                  <a:srgbClr val="E69138"/>
                </a:highlight>
              </a:rPr>
              <a:t>zagrał w filmie m.in. w „Soli ziemi czarnej” oraz „Perle w koronie”. </a:t>
            </a:r>
            <a:endParaRPr sz="1600">
              <a:solidFill>
                <a:schemeClr val="dk1"/>
              </a:solidFill>
              <a:highlight>
                <a:srgbClr val="E69138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pl" sz="1600">
                <a:solidFill>
                  <a:schemeClr val="dk1"/>
                </a:solidFill>
                <a:highlight>
                  <a:srgbClr val="E69138"/>
                </a:highlight>
              </a:rPr>
              <a:t>dużą popularność przyniosła mu rola Franciszka Pytloka w emitowanym w latach 90 XX w. serialu TVP Katowice „Sobota w Bytkowie”.</a:t>
            </a:r>
            <a:endParaRPr sz="1600">
              <a:solidFill>
                <a:schemeClr val="dk1"/>
              </a:solidFill>
              <a:highlight>
                <a:srgbClr val="E69138"/>
              </a:highlight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 cstate="screen">
            <a:alphaModFix/>
          </a:blip>
          <a:stretch>
            <a:fillRect/>
          </a:stretch>
        </p:blipFill>
        <p:spPr>
          <a:xfrm>
            <a:off x="2987475" y="2057350"/>
            <a:ext cx="2227605" cy="288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 idx="4294967295"/>
          </p:nvPr>
        </p:nvSpPr>
        <p:spPr>
          <a:xfrm>
            <a:off x="31185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/>
              <a:t>Ewa Leśniak</a:t>
            </a:r>
            <a:endParaRPr b="1"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pl" sz="1700">
                <a:solidFill>
                  <a:schemeClr val="dk1"/>
                </a:solidFill>
                <a:highlight>
                  <a:srgbClr val="E69138"/>
                </a:highlight>
              </a:rPr>
              <a:t>ur. 12 czerwca 1952 r. w Katowicach) – polska aktorka teatralna i filmowa. Wiceprezes Związku Artystów Scen Polskich. W latach 90 prowadziła program dla dzieci </a:t>
            </a:r>
            <a:r>
              <a:rPr lang="pl" sz="1700" i="1">
                <a:solidFill>
                  <a:schemeClr val="dk1"/>
                </a:solidFill>
                <a:highlight>
                  <a:srgbClr val="E69138"/>
                </a:highlight>
              </a:rPr>
              <a:t>Zgadula</a:t>
            </a:r>
            <a:endParaRPr sz="1700">
              <a:solidFill>
                <a:schemeClr val="dk1"/>
              </a:solidFill>
              <a:highlight>
                <a:srgbClr val="E69138"/>
              </a:highlight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pl" sz="1700">
                <a:solidFill>
                  <a:schemeClr val="dk1"/>
                </a:solidFill>
                <a:highlight>
                  <a:srgbClr val="E69138"/>
                </a:highlight>
              </a:rPr>
              <a:t>W 1975 ukończyła studia na PWST w Krakowie. Od 1981 jest związana z Teatrem Śląskim w Katowicach</a:t>
            </a:r>
            <a:endParaRPr sz="1700">
              <a:solidFill>
                <a:schemeClr val="dk1"/>
              </a:solidFill>
              <a:highlight>
                <a:srgbClr val="E69138"/>
              </a:highlight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pl" sz="1700">
                <a:solidFill>
                  <a:schemeClr val="dk1"/>
                </a:solidFill>
                <a:highlight>
                  <a:srgbClr val="E69138"/>
                </a:highlight>
              </a:rPr>
              <a:t>filmy m.in.: Wataha, Wujek 81. Czarna ballada, Echo serca, Piąta strona świata, Polterabend </a:t>
            </a:r>
            <a:endParaRPr sz="1700">
              <a:solidFill>
                <a:schemeClr val="dk1"/>
              </a:solidFill>
              <a:highlight>
                <a:srgbClr val="E69138"/>
              </a:highlight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pl" sz="1700">
                <a:solidFill>
                  <a:schemeClr val="dk1"/>
                </a:solidFill>
                <a:highlight>
                  <a:srgbClr val="E69138"/>
                </a:highlight>
              </a:rPr>
              <a:t>nagrody: 1997 r. Złota Maska za rolę Brakup we Wróżbach kumaka w Teatrze Śląskim im. Wyspiańskiego w Katowicach, 2013 r. Srebrny Medal „Zasłużony Kulturze Gloria Artis”</a:t>
            </a:r>
            <a:endParaRPr sz="1700" baseline="30000">
              <a:solidFill>
                <a:schemeClr val="dk1"/>
              </a:solidFill>
              <a:highlight>
                <a:srgbClr val="E69138"/>
              </a:highlight>
            </a:endParaRPr>
          </a:p>
          <a:p>
            <a:pPr marL="457200" lvl="0" indent="0" algn="l" rtl="0">
              <a:spcBef>
                <a:spcPts val="100"/>
              </a:spcBef>
              <a:spcAft>
                <a:spcPts val="1200"/>
              </a:spcAft>
              <a:buNone/>
            </a:pPr>
            <a:endParaRPr sz="1200">
              <a:solidFill>
                <a:srgbClr val="2021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 idx="4294967295"/>
          </p:nvPr>
        </p:nvSpPr>
        <p:spPr>
          <a:xfrm>
            <a:off x="31185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/>
              <a:t>Robert Talarczyk </a:t>
            </a:r>
            <a:endParaRPr b="1"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E69138"/>
                </a:highlight>
              </a:rPr>
              <a:t>ur. 21 stycznia 1968 r. w Katowicach </a:t>
            </a:r>
            <a:endParaRPr sz="1500">
              <a:solidFill>
                <a:schemeClr val="dk1"/>
              </a:solidFill>
              <a:highlight>
                <a:srgbClr val="E69138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E69138"/>
                </a:highlight>
              </a:rPr>
              <a:t> polski reżyser, aktor teatralny i filmowy, scenarzysta, dramaturg, autor i tłumacz piosenek, dyrektor Teatru Śląskiego im. St. Wyspiańskiego w Katowicach</a:t>
            </a:r>
            <a:endParaRPr sz="1500">
              <a:solidFill>
                <a:schemeClr val="dk1"/>
              </a:solidFill>
              <a:highlight>
                <a:srgbClr val="E69138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E69138"/>
                </a:highlight>
              </a:rPr>
              <a:t>absolwent VII Liceum Ogólnokształcącego w Katowicach. Ukończył studia na Wydziale Aktorskim we Wrocławiu Akademii Sztuk Teatralnych im. Stanisława Wyspiańskiego</a:t>
            </a:r>
            <a:endParaRPr sz="1500">
              <a:solidFill>
                <a:schemeClr val="dk1"/>
              </a:solidFill>
              <a:highlight>
                <a:srgbClr val="E69138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E69138"/>
                </a:highlight>
              </a:rPr>
              <a:t>debiutował również jako reżyser (</a:t>
            </a:r>
            <a:r>
              <a:rPr lang="pl" sz="1500" i="1">
                <a:solidFill>
                  <a:schemeClr val="dk1"/>
                </a:solidFill>
                <a:highlight>
                  <a:srgbClr val="E69138"/>
                </a:highlight>
              </a:rPr>
              <a:t>Ptasiek</a:t>
            </a:r>
            <a:r>
              <a:rPr lang="pl" sz="1500">
                <a:solidFill>
                  <a:schemeClr val="dk1"/>
                </a:solidFill>
                <a:highlight>
                  <a:srgbClr val="E69138"/>
                </a:highlight>
              </a:rPr>
              <a:t>, 1998)</a:t>
            </a:r>
            <a:endParaRPr sz="1500">
              <a:solidFill>
                <a:schemeClr val="dk1"/>
              </a:solidFill>
              <a:highlight>
                <a:srgbClr val="E69138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E69138"/>
                </a:highlight>
              </a:rPr>
              <a:t>współpracował z teatrami instytucjonalnymi, prywatnymi i offowymi w Polsce oraz zagranicą. tworzył też spektakle Teatru Telewizji TVP i Teatru Polskiego Radia</a:t>
            </a:r>
            <a:endParaRPr sz="1500">
              <a:solidFill>
                <a:schemeClr val="dk1"/>
              </a:solidFill>
              <a:highlight>
                <a:srgbClr val="E69138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E69138"/>
                </a:highlight>
              </a:rPr>
              <a:t>w latach 2005–2013 był dyrektorem naczelnym i artystycznym Teatru Polskiego w Bielsku-Białej.</a:t>
            </a:r>
            <a:endParaRPr sz="1500">
              <a:solidFill>
                <a:schemeClr val="dk1"/>
              </a:solidFill>
              <a:highlight>
                <a:srgbClr val="E69138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E69138"/>
                </a:highlight>
              </a:rPr>
              <a:t>od 2018 roku pełni funkcję dyrektora artystycznego Międzynarodowego Festiwalu „Open the Door” w Katowicach, którego był pomysłodawcą</a:t>
            </a:r>
            <a:endParaRPr sz="1500">
              <a:solidFill>
                <a:schemeClr val="dk1"/>
              </a:solidFill>
              <a:highlight>
                <a:srgbClr val="E69138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E69138"/>
                </a:highlight>
              </a:rPr>
              <a:t>d września 2013 roku pełni funkcję dyrektora naczelnego i artystycznego Teatru Śląskiego im. St. Wyspiańskiego w Katowicach</a:t>
            </a:r>
            <a:endParaRPr sz="1500">
              <a:solidFill>
                <a:schemeClr val="dk1"/>
              </a:solidFill>
              <a:highlight>
                <a:srgbClr val="E69138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body" idx="4294967295"/>
          </p:nvPr>
        </p:nvSpPr>
        <p:spPr>
          <a:xfrm>
            <a:off x="311700" y="481850"/>
            <a:ext cx="8520600" cy="23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E69138"/>
                </a:highlight>
              </a:rPr>
              <a:t>jako aktor występował m.in. w filmach Macieja Pieprzycy, Magdaleny Piekorz czy Małgorzaty Szumowskiej.</a:t>
            </a:r>
            <a:endParaRPr sz="1500">
              <a:solidFill>
                <a:schemeClr val="dk1"/>
              </a:solidFill>
              <a:highlight>
                <a:srgbClr val="E69138"/>
              </a:highlight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E69138"/>
                </a:highlight>
              </a:rPr>
              <a:t>pisze i tłumaczy teksty piosenek (m.in. Nicka Cave`a</a:t>
            </a:r>
            <a:r>
              <a:rPr lang="pl" sz="1500" baseline="30000">
                <a:solidFill>
                  <a:schemeClr val="dk1"/>
                </a:solidFill>
                <a:highlight>
                  <a:srgbClr val="E69138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]</a:t>
            </a:r>
            <a:r>
              <a:rPr lang="pl" sz="1500">
                <a:solidFill>
                  <a:schemeClr val="dk1"/>
                </a:solidFill>
                <a:highlight>
                  <a:srgbClr val="E69138"/>
                </a:highlight>
              </a:rPr>
              <a:t>, Toma Waitsa czy Jaromira Nohavicy).  W 2011 r.ukazała się jego debiutancka płyta </a:t>
            </a:r>
            <a:r>
              <a:rPr lang="pl" sz="1500" i="1">
                <a:solidFill>
                  <a:schemeClr val="dk1"/>
                </a:solidFill>
                <a:highlight>
                  <a:srgbClr val="E69138"/>
                </a:highlight>
              </a:rPr>
              <a:t>Słowa</a:t>
            </a:r>
            <a:endParaRPr sz="1500">
              <a:solidFill>
                <a:schemeClr val="dk1"/>
              </a:solidFill>
              <a:highlight>
                <a:srgbClr val="E69138"/>
              </a:highlight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E69138"/>
                </a:highlight>
              </a:rPr>
              <a:t>w 2015 r. został odznaczony Złotym Krzyżem Zasługi, w 2017 Srebrnym Medalem Zasłużony Kulturze „Gloria Artis”, natomiast w 2019 został laureatem Nagrody im. Wojciecha Korfantego</a:t>
            </a:r>
            <a:endParaRPr sz="1500" baseline="30000">
              <a:solidFill>
                <a:schemeClr val="dk1"/>
              </a:solidFill>
              <a:highlight>
                <a:srgbClr val="E69138"/>
              </a:highlight>
            </a:endParaRPr>
          </a:p>
          <a:p>
            <a:pPr marL="457200" lvl="0" indent="0" algn="l" rtl="0">
              <a:spcBef>
                <a:spcPts val="6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4" cstate="screen">
            <a:alphaModFix/>
          </a:blip>
          <a:stretch>
            <a:fillRect/>
          </a:stretch>
        </p:blipFill>
        <p:spPr>
          <a:xfrm>
            <a:off x="3045250" y="2801450"/>
            <a:ext cx="3053490" cy="203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 idx="4294967295"/>
          </p:nvPr>
        </p:nvSpPr>
        <p:spPr>
          <a:xfrm>
            <a:off x="31185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/>
              <a:t>Grażyna Bułka</a:t>
            </a:r>
            <a:endParaRPr b="1"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4294967295"/>
          </p:nvPr>
        </p:nvSpPr>
        <p:spPr>
          <a:xfrm>
            <a:off x="311700" y="1017725"/>
            <a:ext cx="85206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E69138"/>
                </a:highlight>
              </a:rPr>
              <a:t>ur. 16 września 1962 roku w Świętochłowicach</a:t>
            </a:r>
            <a:endParaRPr sz="1500">
              <a:solidFill>
                <a:schemeClr val="dk1"/>
              </a:solidFill>
              <a:highlight>
                <a:srgbClr val="E69138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E69138"/>
                </a:highlight>
              </a:rPr>
              <a:t>polska aktorka teatralna i filmowa</a:t>
            </a:r>
            <a:endParaRPr sz="1500">
              <a:solidFill>
                <a:schemeClr val="dk1"/>
              </a:solidFill>
              <a:highlight>
                <a:srgbClr val="E69138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E69138"/>
                </a:highlight>
              </a:rPr>
              <a:t>Pochodzi z robotniczej rodziny w Lipinach. Absolwentka II Liceum Ogólnokształcącego w Świętochłowicach. </a:t>
            </a:r>
            <a:endParaRPr sz="1500">
              <a:solidFill>
                <a:schemeClr val="dk1"/>
              </a:solidFill>
              <a:highlight>
                <a:srgbClr val="E69138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E69138"/>
                </a:highlight>
              </a:rPr>
              <a:t>Od roku 1982 do roku 1984 jako adept związana z Teatrem Dzieci Zagłębia w Będzinie. W latach 1985-2014 aktorka w Teatrze Polskim w Bielsku-Białej</a:t>
            </a:r>
            <a:endParaRPr sz="1500">
              <a:solidFill>
                <a:schemeClr val="dk1"/>
              </a:solidFill>
              <a:highlight>
                <a:srgbClr val="E69138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E69138"/>
                </a:highlight>
              </a:rPr>
              <a:t> Od roku 2014 związana z Teatrem Śląskim w Katowicach</a:t>
            </a:r>
            <a:r>
              <a:rPr lang="pl" sz="1500" baseline="30000">
                <a:solidFill>
                  <a:schemeClr val="dk1"/>
                </a:solidFill>
                <a:highlight>
                  <a:srgbClr val="E69138"/>
                </a:highlight>
              </a:rPr>
              <a:t>. </a:t>
            </a:r>
            <a:r>
              <a:rPr lang="pl" sz="1500">
                <a:solidFill>
                  <a:schemeClr val="dk1"/>
                </a:solidFill>
                <a:highlight>
                  <a:srgbClr val="E69138"/>
                </a:highlight>
              </a:rPr>
              <a:t> Współpracuje z Teatrem Korez w Katowicach</a:t>
            </a:r>
            <a:endParaRPr sz="1500">
              <a:solidFill>
                <a:schemeClr val="dk1"/>
              </a:solidFill>
              <a:highlight>
                <a:srgbClr val="E69138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E69138"/>
                </a:highlight>
              </a:rPr>
              <a:t>nagrody: 2005 – Złota Maska – za rolę Świętkowej w przedstawieniu Cholonek, czyli Pan Bóg z gliny Janoscha w Teatrze Korez w Katowicach.</a:t>
            </a:r>
            <a:endParaRPr sz="1500">
              <a:solidFill>
                <a:schemeClr val="dk1"/>
              </a:solidFill>
              <a:highlight>
                <a:srgbClr val="E69138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E69138"/>
                </a:highlight>
              </a:rPr>
              <a:t>2009 – Złota Maska za najlepszą rolę kobiecą (rola Jean w spektaklu Utarczki Catherine Hayes oraz rolę Pani Bouvier w spektaklu Napis).</a:t>
            </a:r>
            <a:endParaRPr sz="1500">
              <a:solidFill>
                <a:schemeClr val="dk1"/>
              </a:solidFill>
              <a:highlight>
                <a:srgbClr val="E69138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E69138"/>
                </a:highlight>
              </a:rPr>
              <a:t>Złota Maska także roku 2009,2016, 2017</a:t>
            </a:r>
            <a:endParaRPr sz="1500">
              <a:solidFill>
                <a:schemeClr val="dk1"/>
              </a:solidFill>
              <a:highlight>
                <a:srgbClr val="E69138"/>
              </a:highlight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l" sz="1500">
                <a:solidFill>
                  <a:schemeClr val="dk1"/>
                </a:solidFill>
                <a:highlight>
                  <a:srgbClr val="E69138"/>
                </a:highlight>
              </a:rPr>
              <a:t>role filmowe: – Barbórka cykl Święta polskie, Kryminalni ,  Zamach, Drzazgi, Zgorszenie publiczne,  Ewa</a:t>
            </a:r>
            <a:endParaRPr sz="1500">
              <a:solidFill>
                <a:schemeClr val="dk1"/>
              </a:solidFill>
              <a:highlight>
                <a:srgbClr val="E69138"/>
              </a:highlight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solidFill>
                <a:srgbClr val="2021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31185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/>
              <a:t>Mirosław Neinert</a:t>
            </a:r>
            <a:endParaRPr b="1"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311700" y="952500"/>
            <a:ext cx="8520600" cy="24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600"/>
              <a:buChar char="●"/>
            </a:pPr>
            <a:r>
              <a:rPr lang="pl" sz="1600">
                <a:solidFill>
                  <a:srgbClr val="202122"/>
                </a:solidFill>
                <a:highlight>
                  <a:srgbClr val="E69138"/>
                </a:highlight>
              </a:rPr>
              <a:t>ur. 12 stycznia 1959 r. w Nysie </a:t>
            </a:r>
            <a:endParaRPr sz="1600">
              <a:solidFill>
                <a:srgbClr val="202122"/>
              </a:solidFill>
              <a:highlight>
                <a:srgbClr val="E69138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600"/>
              <a:buChar char="●"/>
            </a:pPr>
            <a:r>
              <a:rPr lang="pl" sz="1600">
                <a:solidFill>
                  <a:srgbClr val="202122"/>
                </a:solidFill>
                <a:highlight>
                  <a:srgbClr val="E69138"/>
                </a:highlight>
              </a:rPr>
              <a:t>polski aktor teatralny i dubbingowy, reżyser, dyrektor Teatru Korez w Katowicach, gdzie występuje w nieomal wszystkich spektaklach.</a:t>
            </a:r>
            <a:endParaRPr sz="1600">
              <a:solidFill>
                <a:srgbClr val="202122"/>
              </a:solidFill>
              <a:highlight>
                <a:srgbClr val="E69138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600"/>
              <a:buChar char="●"/>
            </a:pPr>
            <a:r>
              <a:rPr lang="pl" sz="1600">
                <a:solidFill>
                  <a:srgbClr val="202122"/>
                </a:solidFill>
                <a:highlight>
                  <a:srgbClr val="E69138"/>
                </a:highlight>
              </a:rPr>
              <a:t>filmy m.in: Cholonek, Jesteś Bogiem, Hotel 52, Tajemnica twierdzy szyfrów, Kryminalni, Święta wojna, Na dobre i na złe</a:t>
            </a:r>
            <a:endParaRPr sz="1600">
              <a:solidFill>
                <a:srgbClr val="202122"/>
              </a:solidFill>
              <a:highlight>
                <a:srgbClr val="E69138"/>
              </a:highlight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600"/>
              <a:buChar char="●"/>
            </a:pPr>
            <a:r>
              <a:rPr lang="pl" sz="1600">
                <a:solidFill>
                  <a:srgbClr val="202122"/>
                </a:solidFill>
                <a:highlight>
                  <a:srgbClr val="E69138"/>
                </a:highlight>
              </a:rPr>
              <a:t>nagrody m.in.: 3 Złote Maski – za sztuki teatralne, Nagrodę Wojewodę Śląskiego dla Młodych Twórców, Nagrodę Prezydenta Katowic, Nagrodę główną i publiczności na Festiwalu Teatrów Ogródkowych w Warszawie</a:t>
            </a:r>
            <a:endParaRPr sz="1600">
              <a:solidFill>
                <a:srgbClr val="202122"/>
              </a:solidFill>
              <a:highlight>
                <a:srgbClr val="E69138"/>
              </a:highlight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solidFill>
                <a:srgbClr val="2021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 idx="4294967295"/>
          </p:nvPr>
        </p:nvSpPr>
        <p:spPr>
          <a:xfrm>
            <a:off x="31185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/>
              <a:t>Mirosław Neinert</a:t>
            </a:r>
            <a:endParaRPr b="1"/>
          </a:p>
        </p:txBody>
      </p:sp>
      <p:pic>
        <p:nvPicPr>
          <p:cNvPr id="103" name="Google Shape;103;p21"/>
          <p:cNvPicPr preferRelativeResize="0"/>
          <p:nvPr/>
        </p:nvPicPr>
        <p:blipFill>
          <a:blip r:embed="rId3" cstate="screen">
            <a:alphaModFix/>
          </a:blip>
          <a:stretch>
            <a:fillRect/>
          </a:stretch>
        </p:blipFill>
        <p:spPr>
          <a:xfrm>
            <a:off x="2857500" y="1199025"/>
            <a:ext cx="3653125" cy="352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862</Words>
  <Application>Microsoft Office PowerPoint</Application>
  <PresentationFormat>Pokaz na ekranie (16:9)</PresentationFormat>
  <Paragraphs>65</Paragraphs>
  <Slides>11</Slides>
  <Notes>11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Simple Light</vt:lpstr>
      <vt:lpstr>Znani aktorzy śląskich scen: Bernard Krawczyk,  Ewa Leśniak,  Robert Talarczyk,  Grażyna Bułka,  Mirosław Neinert</vt:lpstr>
      <vt:lpstr>Bernard Krawczyk</vt:lpstr>
      <vt:lpstr>Slajd 3</vt:lpstr>
      <vt:lpstr>Ewa Leśniak</vt:lpstr>
      <vt:lpstr>Robert Talarczyk </vt:lpstr>
      <vt:lpstr>Slajd 6</vt:lpstr>
      <vt:lpstr>Grażyna Bułka</vt:lpstr>
      <vt:lpstr>Mirosław Neinert</vt:lpstr>
      <vt:lpstr>Mirosław Neinert</vt:lpstr>
      <vt:lpstr>Zdjęcia:</vt:lpstr>
      <vt:lpstr>Bibliografia: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Znani aktorzy śląskich scen: Bernard Krawczyk,  Ewa Leśniak,  Robert Talarczyk,  Grażyna Bułka,  Mirosław Neinert</dc:title>
  <cp:lastModifiedBy>billa@poczta.onet.pl</cp:lastModifiedBy>
  <cp:revision>1</cp:revision>
  <dcterms:modified xsi:type="dcterms:W3CDTF">2021-06-03T07:03:35Z</dcterms:modified>
</cp:coreProperties>
</file>