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4"/>
  </p:sldMasterIdLst>
  <p:sldIdLst>
    <p:sldId id="256" r:id="rId5"/>
    <p:sldId id="260" r:id="rId6"/>
    <p:sldId id="268" r:id="rId7"/>
    <p:sldId id="262" r:id="rId8"/>
    <p:sldId id="263" r:id="rId9"/>
    <p:sldId id="266" r:id="rId10"/>
    <p:sldId id="267" r:id="rId11"/>
    <p:sldId id="264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23571-F583-9CE7-344D-CF3722F9B4CD}" v="1247" dt="2020-06-16T09:51:25.019"/>
    <p1510:client id="{415097DA-FD7F-4F84-8587-EE920DFC2289}" v="32" dt="2020-06-19T05:27:41.692"/>
    <p1510:client id="{AC0C5303-E90B-433D-8B19-5EFEBE30C10F}" v="31" dt="2020-06-16T09:58:55.812"/>
    <p1510:client id="{CA1CDC4F-4163-240A-A311-BCA7C4ED41B8}" v="1414" dt="2020-06-12T08:09:16.470"/>
    <p1510:client id="{E037AA65-5640-A91D-50DA-DC07A6A16680}" v="15" dt="2020-06-16T10:12:22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SZPANKA" userId="S::dominik.szpanka@sp58katowice.onmicrosoft.com::8f2fa74b-2d5c-4825-ac74-304cd8fa0528" providerId="AD" clId="Web-{23623571-F583-9CE7-344D-CF3722F9B4CD}"/>
    <pc:docChg chg="addSld delSld modSld sldOrd addMainMaster delMainMaster modMainMaster">
      <pc:chgData name="DOMINIK SZPANKA" userId="S::dominik.szpanka@sp58katowice.onmicrosoft.com::8f2fa74b-2d5c-4825-ac74-304cd8fa0528" providerId="AD" clId="Web-{23623571-F583-9CE7-344D-CF3722F9B4CD}" dt="2020-06-16T09:51:25.019" v="1226" actId="20577"/>
      <pc:docMkLst>
        <pc:docMk/>
      </pc:docMkLst>
      <pc:sldChg chg="modSp mod modTransition modClrScheme chgLayout">
        <pc:chgData name="DOMINIK SZPANKA" userId="S::dominik.szpanka@sp58katowice.onmicrosoft.com::8f2fa74b-2d5c-4825-ac74-304cd8fa0528" providerId="AD" clId="Web-{23623571-F583-9CE7-344D-CF3722F9B4CD}" dt="2020-06-16T09:38:55.420" v="966"/>
        <pc:sldMkLst>
          <pc:docMk/>
          <pc:sldMk cId="4141345911" sldId="256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12:36.235" v="134" actId="20577"/>
          <ac:spMkLst>
            <pc:docMk/>
            <pc:sldMk cId="4141345911" sldId="256"/>
            <ac:spMk id="2" creationId="{00000000-0000-0000-0000-000000000000}"/>
          </ac:spMkLst>
        </pc:spChg>
        <pc:spChg chg="mod ord">
          <ac:chgData name="DOMINIK SZPANKA" userId="S::dominik.szpanka@sp58katowice.onmicrosoft.com::8f2fa74b-2d5c-4825-ac74-304cd8fa0528" providerId="AD" clId="Web-{23623571-F583-9CE7-344D-CF3722F9B4CD}" dt="2020-06-16T09:12:48.485" v="139" actId="20577"/>
          <ac:spMkLst>
            <pc:docMk/>
            <pc:sldMk cId="4141345911" sldId="256"/>
            <ac:spMk id="3" creationId="{00000000-0000-0000-0000-000000000000}"/>
          </ac:spMkLst>
        </pc:spChg>
      </pc:sldChg>
      <pc:sldChg chg="addSp modSp mod ord modTransition modClrScheme chgLayout">
        <pc:chgData name="DOMINIK SZPANKA" userId="S::dominik.szpanka@sp58katowice.onmicrosoft.com::8f2fa74b-2d5c-4825-ac74-304cd8fa0528" providerId="AD" clId="Web-{23623571-F583-9CE7-344D-CF3722F9B4CD}" dt="2020-06-16T09:46:49.314" v="1110" actId="14100"/>
        <pc:sldMkLst>
          <pc:docMk/>
          <pc:sldMk cId="121265586" sldId="259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08:25.186" v="90"/>
          <ac:spMkLst>
            <pc:docMk/>
            <pc:sldMk cId="121265586" sldId="259"/>
            <ac:spMk id="2" creationId="{30AF7E53-366E-4F25-82B7-AC094637FD1F}"/>
          </ac:spMkLst>
        </pc:spChg>
        <pc:spChg chg="mod ord">
          <ac:chgData name="DOMINIK SZPANKA" userId="S::dominik.szpanka@sp58katowice.onmicrosoft.com::8f2fa74b-2d5c-4825-ac74-304cd8fa0528" providerId="AD" clId="Web-{23623571-F583-9CE7-344D-CF3722F9B4CD}" dt="2020-06-16T09:13:31.157" v="168" actId="20577"/>
          <ac:spMkLst>
            <pc:docMk/>
            <pc:sldMk cId="121265586" sldId="259"/>
            <ac:spMk id="3" creationId="{BAF0CFD5-C2C2-4E38-BA65-E74C3CD387E6}"/>
          </ac:spMkLst>
        </pc:spChg>
        <pc:picChg chg="add mod">
          <ac:chgData name="DOMINIK SZPANKA" userId="S::dominik.szpanka@sp58katowice.onmicrosoft.com::8f2fa74b-2d5c-4825-ac74-304cd8fa0528" providerId="AD" clId="Web-{23623571-F583-9CE7-344D-CF3722F9B4CD}" dt="2020-06-16T09:46:49.314" v="1110" actId="14100"/>
          <ac:picMkLst>
            <pc:docMk/>
            <pc:sldMk cId="121265586" sldId="259"/>
            <ac:picMk id="4" creationId="{B594841B-C4B8-49BA-9791-A30E39957B21}"/>
          </ac:picMkLst>
        </pc:picChg>
      </pc:sldChg>
      <pc:sldChg chg="addSp modSp mod ord modTransition modClrScheme chgLayout">
        <pc:chgData name="DOMINIK SZPANKA" userId="S::dominik.szpanka@sp58katowice.onmicrosoft.com::8f2fa74b-2d5c-4825-ac74-304cd8fa0528" providerId="AD" clId="Web-{23623571-F583-9CE7-344D-CF3722F9B4CD}" dt="2020-06-16T09:49:06.034" v="1127" actId="14100"/>
        <pc:sldMkLst>
          <pc:docMk/>
          <pc:sldMk cId="909406113" sldId="260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08:25.186" v="90"/>
          <ac:spMkLst>
            <pc:docMk/>
            <pc:sldMk cId="909406113" sldId="260"/>
            <ac:spMk id="2" creationId="{FC82C0E7-CF25-4523-BA6D-4A938E6B4E7C}"/>
          </ac:spMkLst>
        </pc:spChg>
        <pc:spChg chg="mod ord">
          <ac:chgData name="DOMINIK SZPANKA" userId="S::dominik.szpanka@sp58katowice.onmicrosoft.com::8f2fa74b-2d5c-4825-ac74-304cd8fa0528" providerId="AD" clId="Web-{23623571-F583-9CE7-344D-CF3722F9B4CD}" dt="2020-06-16T09:10:28.281" v="111" actId="20577"/>
          <ac:spMkLst>
            <pc:docMk/>
            <pc:sldMk cId="909406113" sldId="260"/>
            <ac:spMk id="3" creationId="{E7217E49-EB6B-4E48-B8ED-97E091B6337C}"/>
          </ac:spMkLst>
        </pc:spChg>
        <pc:picChg chg="add mod">
          <ac:chgData name="DOMINIK SZPANKA" userId="S::dominik.szpanka@sp58katowice.onmicrosoft.com::8f2fa74b-2d5c-4825-ac74-304cd8fa0528" providerId="AD" clId="Web-{23623571-F583-9CE7-344D-CF3722F9B4CD}" dt="2020-06-16T09:49:06.034" v="1127" actId="14100"/>
          <ac:picMkLst>
            <pc:docMk/>
            <pc:sldMk cId="909406113" sldId="260"/>
            <ac:picMk id="4" creationId="{0C88B9CE-0D33-42F9-8149-191AE59EBE0A}"/>
          </ac:picMkLst>
        </pc:picChg>
      </pc:sldChg>
      <pc:sldChg chg="del">
        <pc:chgData name="DOMINIK SZPANKA" userId="S::dominik.szpanka@sp58katowice.onmicrosoft.com::8f2fa74b-2d5c-4825-ac74-304cd8fa0528" providerId="AD" clId="Web-{23623571-F583-9CE7-344D-CF3722F9B4CD}" dt="2020-06-16T09:01:46.089" v="10"/>
        <pc:sldMkLst>
          <pc:docMk/>
          <pc:sldMk cId="214114576" sldId="261"/>
        </pc:sldMkLst>
      </pc:sldChg>
      <pc:sldChg chg="modSp mod modTransition modClrScheme chgLayout">
        <pc:chgData name="DOMINIK SZPANKA" userId="S::dominik.szpanka@sp58katowice.onmicrosoft.com::8f2fa74b-2d5c-4825-ac74-304cd8fa0528" providerId="AD" clId="Web-{23623571-F583-9CE7-344D-CF3722F9B4CD}" dt="2020-06-16T09:41:46.577" v="990" actId="20577"/>
        <pc:sldMkLst>
          <pc:docMk/>
          <pc:sldMk cId="396287239" sldId="262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41:46.577" v="990" actId="20577"/>
          <ac:spMkLst>
            <pc:docMk/>
            <pc:sldMk cId="396287239" sldId="262"/>
            <ac:spMk id="2" creationId="{6AFBD9FC-0588-40CA-B7D5-ED840FAF131A}"/>
          </ac:spMkLst>
        </pc:spChg>
        <pc:spChg chg="mod ord">
          <ac:chgData name="DOMINIK SZPANKA" userId="S::dominik.szpanka@sp58katowice.onmicrosoft.com::8f2fa74b-2d5c-4825-ac74-304cd8fa0528" providerId="AD" clId="Web-{23623571-F583-9CE7-344D-CF3722F9B4CD}" dt="2020-06-16T09:08:25.186" v="90"/>
          <ac:spMkLst>
            <pc:docMk/>
            <pc:sldMk cId="396287239" sldId="262"/>
            <ac:spMk id="3" creationId="{5A2ED7F9-B0E8-4B57-92D9-B46C54DB0D7D}"/>
          </ac:spMkLst>
        </pc:spChg>
      </pc:sldChg>
      <pc:sldChg chg="modSp mod modTransition modClrScheme chgLayout">
        <pc:chgData name="DOMINIK SZPANKA" userId="S::dominik.szpanka@sp58katowice.onmicrosoft.com::8f2fa74b-2d5c-4825-ac74-304cd8fa0528" providerId="AD" clId="Web-{23623571-F583-9CE7-344D-CF3722F9B4CD}" dt="2020-06-16T09:42:00.578" v="997" actId="20577"/>
        <pc:sldMkLst>
          <pc:docMk/>
          <pc:sldMk cId="1118174036" sldId="263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42:00.578" v="997" actId="20577"/>
          <ac:spMkLst>
            <pc:docMk/>
            <pc:sldMk cId="1118174036" sldId="263"/>
            <ac:spMk id="2" creationId="{9E67CF59-0833-4513-BC86-417A28BD035E}"/>
          </ac:spMkLst>
        </pc:spChg>
        <pc:picChg chg="mod ord">
          <ac:chgData name="DOMINIK SZPANKA" userId="S::dominik.szpanka@sp58katowice.onmicrosoft.com::8f2fa74b-2d5c-4825-ac74-304cd8fa0528" providerId="AD" clId="Web-{23623571-F583-9CE7-344D-CF3722F9B4CD}" dt="2020-06-16T09:08:25.186" v="90"/>
          <ac:picMkLst>
            <pc:docMk/>
            <pc:sldMk cId="1118174036" sldId="263"/>
            <ac:picMk id="5" creationId="{2B1B88AD-911D-4509-B94F-E179DC91DD71}"/>
          </ac:picMkLst>
        </pc:picChg>
      </pc:sldChg>
      <pc:sldChg chg="addSp delSp modSp mod modTransition modClrScheme chgLayout">
        <pc:chgData name="DOMINIK SZPANKA" userId="S::dominik.szpanka@sp58katowice.onmicrosoft.com::8f2fa74b-2d5c-4825-ac74-304cd8fa0528" providerId="AD" clId="Web-{23623571-F583-9CE7-344D-CF3722F9B4CD}" dt="2020-06-16T09:48:07.002" v="1124" actId="14100"/>
        <pc:sldMkLst>
          <pc:docMk/>
          <pc:sldMk cId="3449997393" sldId="264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48:02.440" v="1123" actId="14100"/>
          <ac:spMkLst>
            <pc:docMk/>
            <pc:sldMk cId="3449997393" sldId="264"/>
            <ac:spMk id="2" creationId="{93808A00-5BAE-4AA9-95BA-199386A5885C}"/>
          </ac:spMkLst>
        </pc:spChg>
        <pc:spChg chg="mod ord">
          <ac:chgData name="DOMINIK SZPANKA" userId="S::dominik.szpanka@sp58katowice.onmicrosoft.com::8f2fa74b-2d5c-4825-ac74-304cd8fa0528" providerId="AD" clId="Web-{23623571-F583-9CE7-344D-CF3722F9B4CD}" dt="2020-06-16T09:28:57.446" v="699"/>
          <ac:spMkLst>
            <pc:docMk/>
            <pc:sldMk cId="3449997393" sldId="264"/>
            <ac:spMk id="3" creationId="{883A6688-0409-44B3-8B54-2F9BC19FC28E}"/>
          </ac:spMkLst>
        </pc:spChg>
        <pc:spChg chg="add mod">
          <ac:chgData name="DOMINIK SZPANKA" userId="S::dominik.szpanka@sp58katowice.onmicrosoft.com::8f2fa74b-2d5c-4825-ac74-304cd8fa0528" providerId="AD" clId="Web-{23623571-F583-9CE7-344D-CF3722F9B4CD}" dt="2020-06-16T09:45:34.204" v="1100" actId="20577"/>
          <ac:spMkLst>
            <pc:docMk/>
            <pc:sldMk cId="3449997393" sldId="264"/>
            <ac:spMk id="6" creationId="{10C6CA7E-0FC5-4DE0-9686-7BE106F9E27C}"/>
          </ac:spMkLst>
        </pc:spChg>
        <pc:picChg chg="add del mod">
          <ac:chgData name="DOMINIK SZPANKA" userId="S::dominik.szpanka@sp58katowice.onmicrosoft.com::8f2fa74b-2d5c-4825-ac74-304cd8fa0528" providerId="AD" clId="Web-{23623571-F583-9CE7-344D-CF3722F9B4CD}" dt="2020-06-16T09:25:34.319" v="657"/>
          <ac:picMkLst>
            <pc:docMk/>
            <pc:sldMk cId="3449997393" sldId="264"/>
            <ac:picMk id="4" creationId="{A215331B-9524-462E-8E8F-839CA925CB9C}"/>
          </ac:picMkLst>
        </pc:picChg>
        <pc:picChg chg="add del mod">
          <ac:chgData name="DOMINIK SZPANKA" userId="S::dominik.szpanka@sp58katowice.onmicrosoft.com::8f2fa74b-2d5c-4825-ac74-304cd8fa0528" providerId="AD" clId="Web-{23623571-F583-9CE7-344D-CF3722F9B4CD}" dt="2020-06-16T09:46:26.173" v="1102"/>
          <ac:picMkLst>
            <pc:docMk/>
            <pc:sldMk cId="3449997393" sldId="264"/>
            <ac:picMk id="5" creationId="{82B73B49-5200-4096-BDEE-F1031BE9C679}"/>
          </ac:picMkLst>
        </pc:picChg>
        <pc:picChg chg="add del mod">
          <ac:chgData name="DOMINIK SZPANKA" userId="S::dominik.szpanka@sp58katowice.onmicrosoft.com::8f2fa74b-2d5c-4825-ac74-304cd8fa0528" providerId="AD" clId="Web-{23623571-F583-9CE7-344D-CF3722F9B4CD}" dt="2020-06-16T09:47:37.111" v="1112"/>
          <ac:picMkLst>
            <pc:docMk/>
            <pc:sldMk cId="3449997393" sldId="264"/>
            <ac:picMk id="7" creationId="{C1AA7BAF-5025-4051-B328-188572F2B178}"/>
          </ac:picMkLst>
        </pc:picChg>
        <pc:picChg chg="add mod">
          <ac:chgData name="DOMINIK SZPANKA" userId="S::dominik.szpanka@sp58katowice.onmicrosoft.com::8f2fa74b-2d5c-4825-ac74-304cd8fa0528" providerId="AD" clId="Web-{23623571-F583-9CE7-344D-CF3722F9B4CD}" dt="2020-06-16T09:48:07.002" v="1124" actId="14100"/>
          <ac:picMkLst>
            <pc:docMk/>
            <pc:sldMk cId="3449997393" sldId="264"/>
            <ac:picMk id="8" creationId="{F42AE6C2-25AF-49A7-903F-45317EAD86C3}"/>
          </ac:picMkLst>
        </pc:picChg>
      </pc:sldChg>
      <pc:sldChg chg="modSp mod modTransition modClrScheme chgLayout">
        <pc:chgData name="DOMINIK SZPANKA" userId="S::dominik.szpanka@sp58katowice.onmicrosoft.com::8f2fa74b-2d5c-4825-ac74-304cd8fa0528" providerId="AD" clId="Web-{23623571-F583-9CE7-344D-CF3722F9B4CD}" dt="2020-06-16T09:42:21.140" v="1001" actId="20577"/>
        <pc:sldMkLst>
          <pc:docMk/>
          <pc:sldMk cId="1561000771" sldId="266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08:25.186" v="90"/>
          <ac:spMkLst>
            <pc:docMk/>
            <pc:sldMk cId="1561000771" sldId="266"/>
            <ac:spMk id="2" creationId="{714A28DD-3E9D-426F-8020-E01DA51FA316}"/>
          </ac:spMkLst>
        </pc:spChg>
        <pc:spChg chg="mod ord">
          <ac:chgData name="DOMINIK SZPANKA" userId="S::dominik.szpanka@sp58katowice.onmicrosoft.com::8f2fa74b-2d5c-4825-ac74-304cd8fa0528" providerId="AD" clId="Web-{23623571-F583-9CE7-344D-CF3722F9B4CD}" dt="2020-06-16T09:42:21.140" v="1001" actId="20577"/>
          <ac:spMkLst>
            <pc:docMk/>
            <pc:sldMk cId="1561000771" sldId="266"/>
            <ac:spMk id="3" creationId="{B1C73A91-E8F4-4221-A586-E91B1DA0414C}"/>
          </ac:spMkLst>
        </pc:spChg>
        <pc:picChg chg="mod">
          <ac:chgData name="DOMINIK SZPANKA" userId="S::dominik.szpanka@sp58katowice.onmicrosoft.com::8f2fa74b-2d5c-4825-ac74-304cd8fa0528" providerId="AD" clId="Web-{23623571-F583-9CE7-344D-CF3722F9B4CD}" dt="2020-06-16T09:32:19.557" v="756" actId="14100"/>
          <ac:picMkLst>
            <pc:docMk/>
            <pc:sldMk cId="1561000771" sldId="266"/>
            <ac:picMk id="4" creationId="{3554DE90-AED5-48BC-88E9-1B6222CBD3E5}"/>
          </ac:picMkLst>
        </pc:picChg>
      </pc:sldChg>
      <pc:sldChg chg="modSp mod modTransition modClrScheme chgLayout">
        <pc:chgData name="DOMINIK SZPANKA" userId="S::dominik.szpanka@sp58katowice.onmicrosoft.com::8f2fa74b-2d5c-4825-ac74-304cd8fa0528" providerId="AD" clId="Web-{23623571-F583-9CE7-344D-CF3722F9B4CD}" dt="2020-06-16T09:51:25.019" v="1225" actId="20577"/>
        <pc:sldMkLst>
          <pc:docMk/>
          <pc:sldMk cId="1746331861" sldId="267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08:25.186" v="90"/>
          <ac:spMkLst>
            <pc:docMk/>
            <pc:sldMk cId="1746331861" sldId="267"/>
            <ac:spMk id="2" creationId="{13470C6A-0C35-469E-812F-57069F32BB10}"/>
          </ac:spMkLst>
        </pc:spChg>
        <pc:spChg chg="mod ord">
          <ac:chgData name="DOMINIK SZPANKA" userId="S::dominik.szpanka@sp58katowice.onmicrosoft.com::8f2fa74b-2d5c-4825-ac74-304cd8fa0528" providerId="AD" clId="Web-{23623571-F583-9CE7-344D-CF3722F9B4CD}" dt="2020-06-16T09:51:25.019" v="1225" actId="20577"/>
          <ac:spMkLst>
            <pc:docMk/>
            <pc:sldMk cId="1746331861" sldId="267"/>
            <ac:spMk id="3" creationId="{2F021078-FC94-4D49-B67A-FCAAD25467D3}"/>
          </ac:spMkLst>
        </pc:spChg>
        <pc:picChg chg="mod">
          <ac:chgData name="DOMINIK SZPANKA" userId="S::dominik.szpanka@sp58katowice.onmicrosoft.com::8f2fa74b-2d5c-4825-ac74-304cd8fa0528" providerId="AD" clId="Web-{23623571-F583-9CE7-344D-CF3722F9B4CD}" dt="2020-06-16T09:50:16.551" v="1128" actId="1076"/>
          <ac:picMkLst>
            <pc:docMk/>
            <pc:sldMk cId="1746331861" sldId="267"/>
            <ac:picMk id="4" creationId="{46B2FC5F-BCBF-4AB7-AC96-459AE93B5339}"/>
          </ac:picMkLst>
        </pc:picChg>
      </pc:sldChg>
      <pc:sldChg chg="modSp mod modTransition modClrScheme chgLayout">
        <pc:chgData name="DOMINIK SZPANKA" userId="S::dominik.szpanka@sp58katowice.onmicrosoft.com::8f2fa74b-2d5c-4825-ac74-304cd8fa0528" providerId="AD" clId="Web-{23623571-F583-9CE7-344D-CF3722F9B4CD}" dt="2020-06-16T09:38:55.420" v="966"/>
        <pc:sldMkLst>
          <pc:docMk/>
          <pc:sldMk cId="3333448560" sldId="268"/>
        </pc:sldMkLst>
        <pc:spChg chg="mod ord">
          <ac:chgData name="DOMINIK SZPANKA" userId="S::dominik.szpanka@sp58katowice.onmicrosoft.com::8f2fa74b-2d5c-4825-ac74-304cd8fa0528" providerId="AD" clId="Web-{23623571-F583-9CE7-344D-CF3722F9B4CD}" dt="2020-06-16T09:08:25.186" v="90"/>
          <ac:spMkLst>
            <pc:docMk/>
            <pc:sldMk cId="3333448560" sldId="268"/>
            <ac:spMk id="2" creationId="{83653662-B81E-47ED-B5D3-4964ABC33D7B}"/>
          </ac:spMkLst>
        </pc:spChg>
        <pc:spChg chg="mod ord">
          <ac:chgData name="DOMINIK SZPANKA" userId="S::dominik.szpanka@sp58katowice.onmicrosoft.com::8f2fa74b-2d5c-4825-ac74-304cd8fa0528" providerId="AD" clId="Web-{23623571-F583-9CE7-344D-CF3722F9B4CD}" dt="2020-06-16T09:33:53.745" v="763" actId="20577"/>
          <ac:spMkLst>
            <pc:docMk/>
            <pc:sldMk cId="3333448560" sldId="268"/>
            <ac:spMk id="3" creationId="{D540E109-79E3-45EA-B8BD-4EA805E0D8B3}"/>
          </ac:spMkLst>
        </pc:spChg>
      </pc:sldChg>
      <pc:sldChg chg="add del replId">
        <pc:chgData name="DOMINIK SZPANKA" userId="S::dominik.szpanka@sp58katowice.onmicrosoft.com::8f2fa74b-2d5c-4825-ac74-304cd8fa0528" providerId="AD" clId="Web-{23623571-F583-9CE7-344D-CF3722F9B4CD}" dt="2020-06-16T09:28:47.868" v="698"/>
        <pc:sldMkLst>
          <pc:docMk/>
          <pc:sldMk cId="2058695665" sldId="269"/>
        </pc:sldMkLst>
      </pc:sldChg>
      <pc:sldMasterChg chg="del delSldLayout">
        <pc:chgData name="DOMINIK SZPANKA" userId="S::dominik.szpanka@sp58katowice.onmicrosoft.com::8f2fa74b-2d5c-4825-ac74-304cd8fa0528" providerId="AD" clId="Web-{23623571-F583-9CE7-344D-CF3722F9B4CD}" dt="2020-06-16T09:07:33.139" v="87"/>
        <pc:sldMasterMkLst>
          <pc:docMk/>
          <pc:sldMasterMk cId="0" sldId="2147483648"/>
        </pc:sldMasterMkLst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DOMINIK SZPANKA" userId="S::dominik.szpanka@sp58katowice.onmicrosoft.com::8f2fa74b-2d5c-4825-ac74-304cd8fa0528" providerId="AD" clId="Web-{23623571-F583-9CE7-344D-CF3722F9B4CD}" dt="2020-06-16T09:07:33.139" v="87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addSldLayout delSldLayout modSldLayout">
        <pc:chgData name="DOMINIK SZPANKA" userId="S::dominik.szpanka@sp58katowice.onmicrosoft.com::8f2fa74b-2d5c-4825-ac74-304cd8fa0528" providerId="AD" clId="Web-{23623571-F583-9CE7-344D-CF3722F9B4CD}" dt="2020-06-16T09:08:01.217" v="88"/>
        <pc:sldMasterMkLst>
          <pc:docMk/>
          <pc:sldMasterMk cId="705328193" sldId="2147483669"/>
        </pc:sldMasterMkLst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3716051213" sldId="2147483670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1937004261" sldId="2147483671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1136987156" sldId="2147483672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4015307813" sldId="2147483673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2229832633" sldId="2147483674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1711263668" sldId="2147483675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763453028" sldId="2147483676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4175890244" sldId="2147483677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1660605566" sldId="2147483678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1667403833" sldId="2147483679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4144730913" sldId="2147483680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1.217" v="88"/>
          <pc:sldLayoutMkLst>
            <pc:docMk/>
            <pc:sldMasterMk cId="705328193" sldId="2147483669"/>
            <pc:sldLayoutMk cId="4168223426" sldId="2147483681"/>
          </pc:sldLayoutMkLst>
        </pc:sldLayoutChg>
      </pc:sldMasterChg>
      <pc:sldMasterChg chg="add del addSldLayout delSldLayout modSldLayout">
        <pc:chgData name="DOMINIK SZPANKA" userId="S::dominik.szpanka@sp58katowice.onmicrosoft.com::8f2fa74b-2d5c-4825-ac74-304cd8fa0528" providerId="AD" clId="Web-{23623571-F583-9CE7-344D-CF3722F9B4CD}" dt="2020-06-16T09:08:09.202" v="89"/>
        <pc:sldMasterMkLst>
          <pc:docMk/>
          <pc:sldMasterMk cId="574509360" sldId="2147483682"/>
        </pc:sldMasterMkLst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2053129501" sldId="2147483683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3085444978" sldId="2147483684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1600691789" sldId="2147483685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853061653" sldId="2147483686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1560813233" sldId="2147483687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397428569" sldId="2147483688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96643000" sldId="2147483689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3685121994" sldId="2147483690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162223659" sldId="2147483691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386542604" sldId="2147483692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1720491631" sldId="2147483693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3211422259" sldId="2147483694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2108000789" sldId="2147483695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2622419842" sldId="2147483696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09.202" v="89"/>
          <pc:sldLayoutMkLst>
            <pc:docMk/>
            <pc:sldMasterMk cId="574509360" sldId="2147483682"/>
            <pc:sldLayoutMk cId="1765780942" sldId="2147483697"/>
          </pc:sldLayoutMkLst>
        </pc:sldLayoutChg>
      </pc:sldMasterChg>
      <pc:sldMasterChg chg="add del addSldLayout delSldLayout modSldLayout">
        <pc:chgData name="DOMINIK SZPANKA" userId="S::dominik.szpanka@sp58katowice.onmicrosoft.com::8f2fa74b-2d5c-4825-ac74-304cd8fa0528" providerId="AD" clId="Web-{23623571-F583-9CE7-344D-CF3722F9B4CD}" dt="2020-06-16T09:08:25.186" v="90"/>
        <pc:sldMasterMkLst>
          <pc:docMk/>
          <pc:sldMasterMk cId="1217572902" sldId="2147483698"/>
        </pc:sldMasterMkLst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3280671984" sldId="2147483699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3328239145" sldId="2147483700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3041861359" sldId="2147483701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3562866785" sldId="2147483702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2932731899" sldId="2147483703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508564295" sldId="2147483704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1407461708" sldId="2147483705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3090386528" sldId="2147483706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3778147615" sldId="2147483707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766188708" sldId="2147483708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466642416" sldId="2147483709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3005069851" sldId="2147483710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1084564783" sldId="2147483711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2807609146" sldId="2147483712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1060770446" sldId="2147483713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461095986" sldId="2147483714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2685511970" sldId="2147483715"/>
          </pc:sldLayoutMkLst>
        </pc:sldLayoutChg>
        <pc:sldLayoutChg chg="add del mod replId">
          <pc:chgData name="DOMINIK SZPANKA" userId="S::dominik.szpanka@sp58katowice.onmicrosoft.com::8f2fa74b-2d5c-4825-ac74-304cd8fa0528" providerId="AD" clId="Web-{23623571-F583-9CE7-344D-CF3722F9B4CD}" dt="2020-06-16T09:08:25.186" v="90"/>
          <pc:sldLayoutMkLst>
            <pc:docMk/>
            <pc:sldMasterMk cId="1217572902" sldId="2147483698"/>
            <pc:sldLayoutMk cId="899883234" sldId="2147483716"/>
          </pc:sldLayoutMkLst>
        </pc:sldLayoutChg>
      </pc:sldMasterChg>
      <pc:sldMasterChg chg="add modTransition addSldLayout modSldLayout">
        <pc:chgData name="DOMINIK SZPANKA" userId="S::dominik.szpanka@sp58katowice.onmicrosoft.com::8f2fa74b-2d5c-4825-ac74-304cd8fa0528" providerId="AD" clId="Web-{23623571-F583-9CE7-344D-CF3722F9B4CD}" dt="2020-06-16T09:38:55.420" v="966"/>
        <pc:sldMasterMkLst>
          <pc:docMk/>
          <pc:sldMasterMk cId="1168201023" sldId="2147483717"/>
        </pc:sldMasterMkLst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4261882838" sldId="2147483718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2474801680" sldId="2147483719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3116621816" sldId="2147483720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1882146468" sldId="2147483721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2171741803" sldId="2147483722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1626884937" sldId="2147483723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1079169008" sldId="2147483724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2093831738" sldId="2147483725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3304218330" sldId="2147483726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349177141" sldId="2147483727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318222018" sldId="2147483728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700546770" sldId="2147483729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1326940267" sldId="2147483730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2220151204" sldId="2147483731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1968016620" sldId="2147483732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1916683335" sldId="2147483733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3405330666" sldId="2147483734"/>
          </pc:sldLayoutMkLst>
        </pc:sldLayoutChg>
        <pc:sldLayoutChg chg="add mod replId modTransition">
          <pc:chgData name="DOMINIK SZPANKA" userId="S::dominik.szpanka@sp58katowice.onmicrosoft.com::8f2fa74b-2d5c-4825-ac74-304cd8fa0528" providerId="AD" clId="Web-{23623571-F583-9CE7-344D-CF3722F9B4CD}" dt="2020-06-16T09:38:55.420" v="966"/>
          <pc:sldLayoutMkLst>
            <pc:docMk/>
            <pc:sldMasterMk cId="1168201023" sldId="2147483717"/>
            <pc:sldLayoutMk cId="2264206619" sldId="2147483735"/>
          </pc:sldLayoutMkLst>
        </pc:sldLayoutChg>
      </pc:sldMasterChg>
    </pc:docChg>
  </pc:docChgLst>
  <pc:docChgLst>
    <pc:chgData name="DOMINIK SZPANKA" userId="S::dominik.szpanka@sp58katowice.onmicrosoft.com::8f2fa74b-2d5c-4825-ac74-304cd8fa0528" providerId="AD" clId="Web-{E037AA65-5640-A91D-50DA-DC07A6A16680}"/>
    <pc:docChg chg="modSld">
      <pc:chgData name="DOMINIK SZPANKA" userId="S::dominik.szpanka@sp58katowice.onmicrosoft.com::8f2fa74b-2d5c-4825-ac74-304cd8fa0528" providerId="AD" clId="Web-{E037AA65-5640-A91D-50DA-DC07A6A16680}" dt="2020-06-16T10:12:22.506" v="14" actId="20577"/>
      <pc:docMkLst>
        <pc:docMk/>
      </pc:docMkLst>
      <pc:sldChg chg="modSp">
        <pc:chgData name="DOMINIK SZPANKA" userId="S::dominik.szpanka@sp58katowice.onmicrosoft.com::8f2fa74b-2d5c-4825-ac74-304cd8fa0528" providerId="AD" clId="Web-{E037AA65-5640-A91D-50DA-DC07A6A16680}" dt="2020-06-16T10:10:27.163" v="12" actId="20577"/>
        <pc:sldMkLst>
          <pc:docMk/>
          <pc:sldMk cId="4141345911" sldId="256"/>
        </pc:sldMkLst>
        <pc:spChg chg="mod">
          <ac:chgData name="DOMINIK SZPANKA" userId="S::dominik.szpanka@sp58katowice.onmicrosoft.com::8f2fa74b-2d5c-4825-ac74-304cd8fa0528" providerId="AD" clId="Web-{E037AA65-5640-A91D-50DA-DC07A6A16680}" dt="2020-06-16T10:10:27.163" v="12" actId="20577"/>
          <ac:spMkLst>
            <pc:docMk/>
            <pc:sldMk cId="4141345911" sldId="256"/>
            <ac:spMk id="3" creationId="{00000000-0000-0000-0000-000000000000}"/>
          </ac:spMkLst>
        </pc:spChg>
      </pc:sldChg>
    </pc:docChg>
  </pc:docChgLst>
  <pc:docChgLst>
    <pc:chgData name="Aleksandra Robaszkiewicz" userId="S::aleksandra.robaszkiewicz@sp58katowice.onmicrosoft.com::04bb6e2b-d039-4349-bf4d-8c9e7b843fa0" providerId="AD" clId="Web-{415097DA-FD7F-4F84-8587-EE920DFC2289}"/>
    <pc:docChg chg="modSld">
      <pc:chgData name="Aleksandra Robaszkiewicz" userId="S::aleksandra.robaszkiewicz@sp58katowice.onmicrosoft.com::04bb6e2b-d039-4349-bf4d-8c9e7b843fa0" providerId="AD" clId="Web-{415097DA-FD7F-4F84-8587-EE920DFC2289}" dt="2020-06-19T05:27:41.692" v="28" actId="1076"/>
      <pc:docMkLst>
        <pc:docMk/>
      </pc:docMkLst>
      <pc:sldChg chg="modSp">
        <pc:chgData name="Aleksandra Robaszkiewicz" userId="S::aleksandra.robaszkiewicz@sp58katowice.onmicrosoft.com::04bb6e2b-d039-4349-bf4d-8c9e7b843fa0" providerId="AD" clId="Web-{415097DA-FD7F-4F84-8587-EE920DFC2289}" dt="2020-06-19T05:27:41.692" v="28" actId="1076"/>
        <pc:sldMkLst>
          <pc:docMk/>
          <pc:sldMk cId="121265586" sldId="259"/>
        </pc:sldMkLst>
        <pc:picChg chg="mod">
          <ac:chgData name="Aleksandra Robaszkiewicz" userId="S::aleksandra.robaszkiewicz@sp58katowice.onmicrosoft.com::04bb6e2b-d039-4349-bf4d-8c9e7b843fa0" providerId="AD" clId="Web-{415097DA-FD7F-4F84-8587-EE920DFC2289}" dt="2020-06-19T05:27:41.692" v="28" actId="1076"/>
          <ac:picMkLst>
            <pc:docMk/>
            <pc:sldMk cId="121265586" sldId="259"/>
            <ac:picMk id="4" creationId="{B594841B-C4B8-49BA-9791-A30E39957B21}"/>
          </ac:picMkLst>
        </pc:picChg>
      </pc:sldChg>
      <pc:sldChg chg="modSp">
        <pc:chgData name="Aleksandra Robaszkiewicz" userId="S::aleksandra.robaszkiewicz@sp58katowice.onmicrosoft.com::04bb6e2b-d039-4349-bf4d-8c9e7b843fa0" providerId="AD" clId="Web-{415097DA-FD7F-4F84-8587-EE920DFC2289}" dt="2020-06-19T05:25:59.389" v="6" actId="20577"/>
        <pc:sldMkLst>
          <pc:docMk/>
          <pc:sldMk cId="396287239" sldId="262"/>
        </pc:sldMkLst>
        <pc:spChg chg="mod">
          <ac:chgData name="Aleksandra Robaszkiewicz" userId="S::aleksandra.robaszkiewicz@sp58katowice.onmicrosoft.com::04bb6e2b-d039-4349-bf4d-8c9e7b843fa0" providerId="AD" clId="Web-{415097DA-FD7F-4F84-8587-EE920DFC2289}" dt="2020-06-19T05:25:59.389" v="6" actId="20577"/>
          <ac:spMkLst>
            <pc:docMk/>
            <pc:sldMk cId="396287239" sldId="262"/>
            <ac:spMk id="2" creationId="{6AFBD9FC-0588-40CA-B7D5-ED840FAF131A}"/>
          </ac:spMkLst>
        </pc:spChg>
      </pc:sldChg>
      <pc:sldChg chg="modSp">
        <pc:chgData name="Aleksandra Robaszkiewicz" userId="S::aleksandra.robaszkiewicz@sp58katowice.onmicrosoft.com::04bb6e2b-d039-4349-bf4d-8c9e7b843fa0" providerId="AD" clId="Web-{415097DA-FD7F-4F84-8587-EE920DFC2289}" dt="2020-06-19T05:27:03.019" v="26" actId="14100"/>
        <pc:sldMkLst>
          <pc:docMk/>
          <pc:sldMk cId="1561000771" sldId="266"/>
        </pc:sldMkLst>
        <pc:spChg chg="mod">
          <ac:chgData name="Aleksandra Robaszkiewicz" userId="S::aleksandra.robaszkiewicz@sp58katowice.onmicrosoft.com::04bb6e2b-d039-4349-bf4d-8c9e7b843fa0" providerId="AD" clId="Web-{415097DA-FD7F-4F84-8587-EE920DFC2289}" dt="2020-06-19T05:27:03.019" v="26" actId="14100"/>
          <ac:spMkLst>
            <pc:docMk/>
            <pc:sldMk cId="1561000771" sldId="266"/>
            <ac:spMk id="2" creationId="{714A28DD-3E9D-426F-8020-E01DA51FA316}"/>
          </ac:spMkLst>
        </pc:spChg>
      </pc:sldChg>
      <pc:sldChg chg="modSp">
        <pc:chgData name="Aleksandra Robaszkiewicz" userId="S::aleksandra.robaszkiewicz@sp58katowice.onmicrosoft.com::04bb6e2b-d039-4349-bf4d-8c9e7b843fa0" providerId="AD" clId="Web-{415097DA-FD7F-4F84-8587-EE920DFC2289}" dt="2020-06-19T05:27:15.473" v="27" actId="1076"/>
        <pc:sldMkLst>
          <pc:docMk/>
          <pc:sldMk cId="1746331861" sldId="267"/>
        </pc:sldMkLst>
        <pc:picChg chg="mod">
          <ac:chgData name="Aleksandra Robaszkiewicz" userId="S::aleksandra.robaszkiewicz@sp58katowice.onmicrosoft.com::04bb6e2b-d039-4349-bf4d-8c9e7b843fa0" providerId="AD" clId="Web-{415097DA-FD7F-4F84-8587-EE920DFC2289}" dt="2020-06-19T05:27:15.473" v="27" actId="1076"/>
          <ac:picMkLst>
            <pc:docMk/>
            <pc:sldMk cId="1746331861" sldId="267"/>
            <ac:picMk id="4" creationId="{46B2FC5F-BCBF-4AB7-AC96-459AE93B5339}"/>
          </ac:picMkLst>
        </pc:picChg>
      </pc:sldChg>
      <pc:sldChg chg="modSp">
        <pc:chgData name="Aleksandra Robaszkiewicz" userId="S::aleksandra.robaszkiewicz@sp58katowice.onmicrosoft.com::04bb6e2b-d039-4349-bf4d-8c9e7b843fa0" providerId="AD" clId="Web-{415097DA-FD7F-4F84-8587-EE920DFC2289}" dt="2020-06-19T05:26:20.925" v="18" actId="14100"/>
        <pc:sldMkLst>
          <pc:docMk/>
          <pc:sldMk cId="3333448560" sldId="268"/>
        </pc:sldMkLst>
        <pc:spChg chg="mod">
          <ac:chgData name="Aleksandra Robaszkiewicz" userId="S::aleksandra.robaszkiewicz@sp58katowice.onmicrosoft.com::04bb6e2b-d039-4349-bf4d-8c9e7b843fa0" providerId="AD" clId="Web-{415097DA-FD7F-4F84-8587-EE920DFC2289}" dt="2020-06-19T05:26:20.925" v="18" actId="14100"/>
          <ac:spMkLst>
            <pc:docMk/>
            <pc:sldMk cId="3333448560" sldId="268"/>
            <ac:spMk id="2" creationId="{83653662-B81E-47ED-B5D3-4964ABC33D7B}"/>
          </ac:spMkLst>
        </pc:spChg>
      </pc:sldChg>
    </pc:docChg>
  </pc:docChgLst>
  <pc:docChgLst>
    <pc:chgData name="DOMINIK SZPANKA" userId="S::dominik.szpanka@sp58katowice.onmicrosoft.com::8f2fa74b-2d5c-4825-ac74-304cd8fa0528" providerId="AD" clId="Web-{CA1CDC4F-4163-240A-A311-BCA7C4ED41B8}"/>
    <pc:docChg chg="addSld delSld modSld sldOrd">
      <pc:chgData name="DOMINIK SZPANKA" userId="S::dominik.szpanka@sp58katowice.onmicrosoft.com::8f2fa74b-2d5c-4825-ac74-304cd8fa0528" providerId="AD" clId="Web-{CA1CDC4F-4163-240A-A311-BCA7C4ED41B8}" dt="2020-06-12T08:09:16.470" v="1396" actId="20577"/>
      <pc:docMkLst>
        <pc:docMk/>
      </pc:docMkLst>
      <pc:sldChg chg="modSp">
        <pc:chgData name="DOMINIK SZPANKA" userId="S::dominik.szpanka@sp58katowice.onmicrosoft.com::8f2fa74b-2d5c-4825-ac74-304cd8fa0528" providerId="AD" clId="Web-{CA1CDC4F-4163-240A-A311-BCA7C4ED41B8}" dt="2020-06-12T07:28:56.597" v="405" actId="20577"/>
        <pc:sldMkLst>
          <pc:docMk/>
          <pc:sldMk cId="4141345911" sldId="256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28:56.597" v="405" actId="20577"/>
          <ac:spMkLst>
            <pc:docMk/>
            <pc:sldMk cId="4141345911" sldId="256"/>
            <ac:spMk id="2" creationId="{00000000-0000-0000-0000-000000000000}"/>
          </ac:spMkLst>
        </pc:spChg>
        <pc:spChg chg="mod">
          <ac:chgData name="DOMINIK SZPANKA" userId="S::dominik.szpanka@sp58katowice.onmicrosoft.com::8f2fa74b-2d5c-4825-ac74-304cd8fa0528" providerId="AD" clId="Web-{CA1CDC4F-4163-240A-A311-BCA7C4ED41B8}" dt="2020-06-12T06:59:44.122" v="90" actId="20577"/>
          <ac:spMkLst>
            <pc:docMk/>
            <pc:sldMk cId="4141345911" sldId="256"/>
            <ac:spMk id="3" creationId="{00000000-0000-0000-0000-000000000000}"/>
          </ac:spMkLst>
        </pc:spChg>
      </pc:sldChg>
      <pc:sldChg chg="modSp new del">
        <pc:chgData name="DOMINIK SZPANKA" userId="S::dominik.szpanka@sp58katowice.onmicrosoft.com::8f2fa74b-2d5c-4825-ac74-304cd8fa0528" providerId="AD" clId="Web-{CA1CDC4F-4163-240A-A311-BCA7C4ED41B8}" dt="2020-06-12T07:20:36.200" v="295"/>
        <pc:sldMkLst>
          <pc:docMk/>
          <pc:sldMk cId="3907093102" sldId="257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20:18.450" v="292" actId="20577"/>
          <ac:spMkLst>
            <pc:docMk/>
            <pc:sldMk cId="3907093102" sldId="257"/>
            <ac:spMk id="2" creationId="{88A2A4A9-B480-4289-90B6-E5FC4CE48B16}"/>
          </ac:spMkLst>
        </pc:spChg>
        <pc:spChg chg="mod">
          <ac:chgData name="DOMINIK SZPANKA" userId="S::dominik.szpanka@sp58katowice.onmicrosoft.com::8f2fa74b-2d5c-4825-ac74-304cd8fa0528" providerId="AD" clId="Web-{CA1CDC4F-4163-240A-A311-BCA7C4ED41B8}" dt="2020-06-12T07:18:14.589" v="265" actId="20577"/>
          <ac:spMkLst>
            <pc:docMk/>
            <pc:sldMk cId="3907093102" sldId="257"/>
            <ac:spMk id="3" creationId="{9EE6B7C2-77CC-4D71-8C00-44E9C1C0E4DC}"/>
          </ac:spMkLst>
        </pc:spChg>
      </pc:sldChg>
      <pc:sldChg chg="modSp new del">
        <pc:chgData name="DOMINIK SZPANKA" userId="S::dominik.szpanka@sp58katowice.onmicrosoft.com::8f2fa74b-2d5c-4825-ac74-304cd8fa0528" providerId="AD" clId="Web-{CA1CDC4F-4163-240A-A311-BCA7C4ED41B8}" dt="2020-06-12T07:29:13.613" v="407"/>
        <pc:sldMkLst>
          <pc:docMk/>
          <pc:sldMk cId="4287201701" sldId="258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28:25.753" v="373" actId="20577"/>
          <ac:spMkLst>
            <pc:docMk/>
            <pc:sldMk cId="4287201701" sldId="258"/>
            <ac:spMk id="2" creationId="{FE31C79B-97D5-43FC-939D-5F0FF94C7D92}"/>
          </ac:spMkLst>
        </pc:spChg>
        <pc:spChg chg="mod">
          <ac:chgData name="DOMINIK SZPANKA" userId="S::dominik.szpanka@sp58katowice.onmicrosoft.com::8f2fa74b-2d5c-4825-ac74-304cd8fa0528" providerId="AD" clId="Web-{CA1CDC4F-4163-240A-A311-BCA7C4ED41B8}" dt="2020-06-12T07:28:19.268" v="366" actId="20577"/>
          <ac:spMkLst>
            <pc:docMk/>
            <pc:sldMk cId="4287201701" sldId="258"/>
            <ac:spMk id="3" creationId="{B217ECDA-3499-4B4D-8E26-12EB1A2413EA}"/>
          </ac:spMkLst>
        </pc:spChg>
      </pc:sldChg>
      <pc:sldChg chg="modSp new">
        <pc:chgData name="DOMINIK SZPANKA" userId="S::dominik.szpanka@sp58katowice.onmicrosoft.com::8f2fa74b-2d5c-4825-ac74-304cd8fa0528" providerId="AD" clId="Web-{CA1CDC4F-4163-240A-A311-BCA7C4ED41B8}" dt="2020-06-12T07:48:34.533" v="1001" actId="20577"/>
        <pc:sldMkLst>
          <pc:docMk/>
          <pc:sldMk cId="121265586" sldId="259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48:34.533" v="1001" actId="20577"/>
          <ac:spMkLst>
            <pc:docMk/>
            <pc:sldMk cId="121265586" sldId="259"/>
            <ac:spMk id="3" creationId="{BAF0CFD5-C2C2-4E38-BA65-E74C3CD387E6}"/>
          </ac:spMkLst>
        </pc:spChg>
      </pc:sldChg>
      <pc:sldChg chg="modSp new">
        <pc:chgData name="DOMINIK SZPANKA" userId="S::dominik.szpanka@sp58katowice.onmicrosoft.com::8f2fa74b-2d5c-4825-ac74-304cd8fa0528" providerId="AD" clId="Web-{CA1CDC4F-4163-240A-A311-BCA7C4ED41B8}" dt="2020-06-12T07:50:47.363" v="1061" actId="20577"/>
        <pc:sldMkLst>
          <pc:docMk/>
          <pc:sldMk cId="909406113" sldId="260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50:47.363" v="1061" actId="20577"/>
          <ac:spMkLst>
            <pc:docMk/>
            <pc:sldMk cId="909406113" sldId="260"/>
            <ac:spMk id="3" creationId="{E7217E49-EB6B-4E48-B8ED-97E091B6337C}"/>
          </ac:spMkLst>
        </pc:spChg>
      </pc:sldChg>
      <pc:sldChg chg="modSp new">
        <pc:chgData name="DOMINIK SZPANKA" userId="S::dominik.szpanka@sp58katowice.onmicrosoft.com::8f2fa74b-2d5c-4825-ac74-304cd8fa0528" providerId="AD" clId="Web-{CA1CDC4F-4163-240A-A311-BCA7C4ED41B8}" dt="2020-06-12T08:03:40.341" v="1346" actId="20577"/>
        <pc:sldMkLst>
          <pc:docMk/>
          <pc:sldMk cId="214114576" sldId="261"/>
        </pc:sldMkLst>
        <pc:spChg chg="mod">
          <ac:chgData name="DOMINIK SZPANKA" userId="S::dominik.szpanka@sp58katowice.onmicrosoft.com::8f2fa74b-2d5c-4825-ac74-304cd8fa0528" providerId="AD" clId="Web-{CA1CDC4F-4163-240A-A311-BCA7C4ED41B8}" dt="2020-06-12T08:03:40.341" v="1346" actId="20577"/>
          <ac:spMkLst>
            <pc:docMk/>
            <pc:sldMk cId="214114576" sldId="261"/>
            <ac:spMk id="3" creationId="{959C3472-29D5-4ACC-997B-ED6DEBDDE96C}"/>
          </ac:spMkLst>
        </pc:spChg>
      </pc:sldChg>
      <pc:sldChg chg="addSp delSp modSp new">
        <pc:chgData name="DOMINIK SZPANKA" userId="S::dominik.szpanka@sp58katowice.onmicrosoft.com::8f2fa74b-2d5c-4825-ac74-304cd8fa0528" providerId="AD" clId="Web-{CA1CDC4F-4163-240A-A311-BCA7C4ED41B8}" dt="2020-06-12T07:46:02.078" v="930" actId="20577"/>
        <pc:sldMkLst>
          <pc:docMk/>
          <pc:sldMk cId="396287239" sldId="262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46:02.078" v="930" actId="20577"/>
          <ac:spMkLst>
            <pc:docMk/>
            <pc:sldMk cId="396287239" sldId="262"/>
            <ac:spMk id="2" creationId="{6AFBD9FC-0588-40CA-B7D5-ED840FAF131A}"/>
          </ac:spMkLst>
        </pc:spChg>
        <pc:spChg chg="mod">
          <ac:chgData name="DOMINIK SZPANKA" userId="S::dominik.szpanka@sp58katowice.onmicrosoft.com::8f2fa74b-2d5c-4825-ac74-304cd8fa0528" providerId="AD" clId="Web-{CA1CDC4F-4163-240A-A311-BCA7C4ED41B8}" dt="2020-06-12T07:43:44.123" v="720" actId="20577"/>
          <ac:spMkLst>
            <pc:docMk/>
            <pc:sldMk cId="396287239" sldId="262"/>
            <ac:spMk id="3" creationId="{5A2ED7F9-B0E8-4B57-92D9-B46C54DB0D7D}"/>
          </ac:spMkLst>
        </pc:spChg>
        <pc:picChg chg="add del mod">
          <ac:chgData name="DOMINIK SZPANKA" userId="S::dominik.szpanka@sp58katowice.onmicrosoft.com::8f2fa74b-2d5c-4825-ac74-304cd8fa0528" providerId="AD" clId="Web-{CA1CDC4F-4163-240A-A311-BCA7C4ED41B8}" dt="2020-06-12T07:34:46.492" v="641"/>
          <ac:picMkLst>
            <pc:docMk/>
            <pc:sldMk cId="396287239" sldId="262"/>
            <ac:picMk id="4" creationId="{EC8BE8AF-919E-457C-8590-28A85FBFFCBD}"/>
          </ac:picMkLst>
        </pc:picChg>
        <pc:picChg chg="add mod">
          <ac:chgData name="DOMINIK SZPANKA" userId="S::dominik.szpanka@sp58katowice.onmicrosoft.com::8f2fa74b-2d5c-4825-ac74-304cd8fa0528" providerId="AD" clId="Web-{CA1CDC4F-4163-240A-A311-BCA7C4ED41B8}" dt="2020-06-12T07:44:10.358" v="732" actId="14100"/>
          <ac:picMkLst>
            <pc:docMk/>
            <pc:sldMk cId="396287239" sldId="262"/>
            <ac:picMk id="5" creationId="{BB7C1504-B179-49BC-95ED-486C9543F9A6}"/>
          </ac:picMkLst>
        </pc:picChg>
        <pc:picChg chg="add del mod">
          <ac:chgData name="DOMINIK SZPANKA" userId="S::dominik.szpanka@sp58katowice.onmicrosoft.com::8f2fa74b-2d5c-4825-ac74-304cd8fa0528" providerId="AD" clId="Web-{CA1CDC4F-4163-240A-A311-BCA7C4ED41B8}" dt="2020-06-12T07:38:16.416" v="650"/>
          <ac:picMkLst>
            <pc:docMk/>
            <pc:sldMk cId="396287239" sldId="262"/>
            <ac:picMk id="6" creationId="{905704BB-A17B-4E3E-A052-86E0BAEF235C}"/>
          </ac:picMkLst>
        </pc:picChg>
        <pc:picChg chg="add mod">
          <ac:chgData name="DOMINIK SZPANKA" userId="S::dominik.szpanka@sp58katowice.onmicrosoft.com::8f2fa74b-2d5c-4825-ac74-304cd8fa0528" providerId="AD" clId="Web-{CA1CDC4F-4163-240A-A311-BCA7C4ED41B8}" dt="2020-06-12T07:44:14.514" v="734" actId="14100"/>
          <ac:picMkLst>
            <pc:docMk/>
            <pc:sldMk cId="396287239" sldId="262"/>
            <ac:picMk id="7" creationId="{CA90648D-E47A-4476-BDB1-E5F2AC1CEE81}"/>
          </ac:picMkLst>
        </pc:picChg>
      </pc:sldChg>
      <pc:sldChg chg="addSp delSp modSp new">
        <pc:chgData name="DOMINIK SZPANKA" userId="S::dominik.szpanka@sp58katowice.onmicrosoft.com::8f2fa74b-2d5c-4825-ac74-304cd8fa0528" providerId="AD" clId="Web-{CA1CDC4F-4163-240A-A311-BCA7C4ED41B8}" dt="2020-06-12T07:49:29.362" v="1004" actId="20577"/>
        <pc:sldMkLst>
          <pc:docMk/>
          <pc:sldMk cId="1118174036" sldId="263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49:29.362" v="1004" actId="20577"/>
          <ac:spMkLst>
            <pc:docMk/>
            <pc:sldMk cId="1118174036" sldId="263"/>
            <ac:spMk id="2" creationId="{9E67CF59-0833-4513-BC86-417A28BD035E}"/>
          </ac:spMkLst>
        </pc:spChg>
        <pc:spChg chg="del mod">
          <ac:chgData name="DOMINIK SZPANKA" userId="S::dominik.szpanka@sp58katowice.onmicrosoft.com::8f2fa74b-2d5c-4825-ac74-304cd8fa0528" providerId="AD" clId="Web-{CA1CDC4F-4163-240A-A311-BCA7C4ED41B8}" dt="2020-06-12T07:42:32.310" v="715"/>
          <ac:spMkLst>
            <pc:docMk/>
            <pc:sldMk cId="1118174036" sldId="263"/>
            <ac:spMk id="3" creationId="{7407DA22-01F6-4902-9A0E-D4CCA4C9C8F4}"/>
          </ac:spMkLst>
        </pc:spChg>
        <pc:picChg chg="add mod">
          <ac:chgData name="DOMINIK SZPANKA" userId="S::dominik.szpanka@sp58katowice.onmicrosoft.com::8f2fa74b-2d5c-4825-ac74-304cd8fa0528" providerId="AD" clId="Web-{CA1CDC4F-4163-240A-A311-BCA7C4ED41B8}" dt="2020-06-12T07:42:02.981" v="714" actId="14100"/>
          <ac:picMkLst>
            <pc:docMk/>
            <pc:sldMk cId="1118174036" sldId="263"/>
            <ac:picMk id="4" creationId="{0DF783D2-6079-4000-87AA-B463853BBDBE}"/>
          </ac:picMkLst>
        </pc:picChg>
        <pc:picChg chg="add mod ord">
          <ac:chgData name="DOMINIK SZPANKA" userId="S::dominik.szpanka@sp58katowice.onmicrosoft.com::8f2fa74b-2d5c-4825-ac74-304cd8fa0528" providerId="AD" clId="Web-{CA1CDC4F-4163-240A-A311-BCA7C4ED41B8}" dt="2020-06-12T07:42:35.638" v="716" actId="1076"/>
          <ac:picMkLst>
            <pc:docMk/>
            <pc:sldMk cId="1118174036" sldId="263"/>
            <ac:picMk id="5" creationId="{2B1B88AD-911D-4509-B94F-E179DC91DD71}"/>
          </ac:picMkLst>
        </pc:picChg>
        <pc:picChg chg="add mod">
          <ac:chgData name="DOMINIK SZPANKA" userId="S::dominik.szpanka@sp58katowice.onmicrosoft.com::8f2fa74b-2d5c-4825-ac74-304cd8fa0528" providerId="AD" clId="Web-{CA1CDC4F-4163-240A-A311-BCA7C4ED41B8}" dt="2020-06-12T07:43:30.404" v="719" actId="14100"/>
          <ac:picMkLst>
            <pc:docMk/>
            <pc:sldMk cId="1118174036" sldId="263"/>
            <ac:picMk id="6" creationId="{A7B5F36A-B068-43B3-BF54-D8130B4FECA9}"/>
          </ac:picMkLst>
        </pc:picChg>
      </pc:sldChg>
      <pc:sldChg chg="modSp new">
        <pc:chgData name="DOMINIK SZPANKA" userId="S::dominik.szpanka@sp58katowice.onmicrosoft.com::8f2fa74b-2d5c-4825-ac74-304cd8fa0528" providerId="AD" clId="Web-{CA1CDC4F-4163-240A-A311-BCA7C4ED41B8}" dt="2020-06-12T07:45:35.312" v="923" actId="20577"/>
        <pc:sldMkLst>
          <pc:docMk/>
          <pc:sldMk cId="3449997393" sldId="264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45:35.312" v="923" actId="20577"/>
          <ac:spMkLst>
            <pc:docMk/>
            <pc:sldMk cId="3449997393" sldId="264"/>
            <ac:spMk id="3" creationId="{883A6688-0409-44B3-8B54-2F9BC19FC28E}"/>
          </ac:spMkLst>
        </pc:spChg>
      </pc:sldChg>
      <pc:sldChg chg="modSp new del ord">
        <pc:chgData name="DOMINIK SZPANKA" userId="S::dominik.szpanka@sp58katowice.onmicrosoft.com::8f2fa74b-2d5c-4825-ac74-304cd8fa0528" providerId="AD" clId="Web-{CA1CDC4F-4163-240A-A311-BCA7C4ED41B8}" dt="2020-06-12T08:01:56.778" v="1343"/>
        <pc:sldMkLst>
          <pc:docMk/>
          <pc:sldMk cId="1544282286" sldId="265"/>
        </pc:sldMkLst>
        <pc:spChg chg="mod">
          <ac:chgData name="DOMINIK SZPANKA" userId="S::dominik.szpanka@sp58katowice.onmicrosoft.com::8f2fa74b-2d5c-4825-ac74-304cd8fa0528" providerId="AD" clId="Web-{CA1CDC4F-4163-240A-A311-BCA7C4ED41B8}" dt="2020-06-12T07:51:44.207" v="1101" actId="20577"/>
          <ac:spMkLst>
            <pc:docMk/>
            <pc:sldMk cId="1544282286" sldId="265"/>
            <ac:spMk id="3" creationId="{392CE8CA-14CE-4BD9-9158-3DFC072FD093}"/>
          </ac:spMkLst>
        </pc:spChg>
      </pc:sldChg>
      <pc:sldChg chg="addSp modSp new ord">
        <pc:chgData name="DOMINIK SZPANKA" userId="S::dominik.szpanka@sp58katowice.onmicrosoft.com::8f2fa74b-2d5c-4825-ac74-304cd8fa0528" providerId="AD" clId="Web-{CA1CDC4F-4163-240A-A311-BCA7C4ED41B8}" dt="2020-06-12T08:04:07.685" v="1351" actId="20577"/>
        <pc:sldMkLst>
          <pc:docMk/>
          <pc:sldMk cId="1561000771" sldId="266"/>
        </pc:sldMkLst>
        <pc:spChg chg="mod">
          <ac:chgData name="DOMINIK SZPANKA" userId="S::dominik.szpanka@sp58katowice.onmicrosoft.com::8f2fa74b-2d5c-4825-ac74-304cd8fa0528" providerId="AD" clId="Web-{CA1CDC4F-4163-240A-A311-BCA7C4ED41B8}" dt="2020-06-12T08:04:07.685" v="1351" actId="20577"/>
          <ac:spMkLst>
            <pc:docMk/>
            <pc:sldMk cId="1561000771" sldId="266"/>
            <ac:spMk id="3" creationId="{B1C73A91-E8F4-4221-A586-E91B1DA0414C}"/>
          </ac:spMkLst>
        </pc:spChg>
        <pc:picChg chg="add mod">
          <ac:chgData name="DOMINIK SZPANKA" userId="S::dominik.szpanka@sp58katowice.onmicrosoft.com::8f2fa74b-2d5c-4825-ac74-304cd8fa0528" providerId="AD" clId="Web-{CA1CDC4F-4163-240A-A311-BCA7C4ED41B8}" dt="2020-06-12T08:01:10.371" v="1339" actId="1076"/>
          <ac:picMkLst>
            <pc:docMk/>
            <pc:sldMk cId="1561000771" sldId="266"/>
            <ac:picMk id="4" creationId="{3554DE90-AED5-48BC-88E9-1B6222CBD3E5}"/>
          </ac:picMkLst>
        </pc:picChg>
      </pc:sldChg>
      <pc:sldChg chg="addSp modSp new">
        <pc:chgData name="DOMINIK SZPANKA" userId="S::dominik.szpanka@sp58katowice.onmicrosoft.com::8f2fa74b-2d5c-4825-ac74-304cd8fa0528" providerId="AD" clId="Web-{CA1CDC4F-4163-240A-A311-BCA7C4ED41B8}" dt="2020-06-12T08:00:50.449" v="1335" actId="1076"/>
        <pc:sldMkLst>
          <pc:docMk/>
          <pc:sldMk cId="1746331861" sldId="267"/>
        </pc:sldMkLst>
        <pc:spChg chg="mod">
          <ac:chgData name="DOMINIK SZPANKA" userId="S::dominik.szpanka@sp58katowice.onmicrosoft.com::8f2fa74b-2d5c-4825-ac74-304cd8fa0528" providerId="AD" clId="Web-{CA1CDC4F-4163-240A-A311-BCA7C4ED41B8}" dt="2020-06-12T08:00:40.073" v="1328" actId="20577"/>
          <ac:spMkLst>
            <pc:docMk/>
            <pc:sldMk cId="1746331861" sldId="267"/>
            <ac:spMk id="3" creationId="{2F021078-FC94-4D49-B67A-FCAAD25467D3}"/>
          </ac:spMkLst>
        </pc:spChg>
        <pc:picChg chg="add mod">
          <ac:chgData name="DOMINIK SZPANKA" userId="S::dominik.szpanka@sp58katowice.onmicrosoft.com::8f2fa74b-2d5c-4825-ac74-304cd8fa0528" providerId="AD" clId="Web-{CA1CDC4F-4163-240A-A311-BCA7C4ED41B8}" dt="2020-06-12T08:00:50.449" v="1335" actId="1076"/>
          <ac:picMkLst>
            <pc:docMk/>
            <pc:sldMk cId="1746331861" sldId="267"/>
            <ac:picMk id="4" creationId="{46B2FC5F-BCBF-4AB7-AC96-459AE93B5339}"/>
          </ac:picMkLst>
        </pc:picChg>
      </pc:sldChg>
      <pc:sldChg chg="modSp new">
        <pc:chgData name="DOMINIK SZPANKA" userId="S::dominik.szpanka@sp58katowice.onmicrosoft.com::8f2fa74b-2d5c-4825-ac74-304cd8fa0528" providerId="AD" clId="Web-{CA1CDC4F-4163-240A-A311-BCA7C4ED41B8}" dt="2020-06-12T08:09:16.470" v="1395" actId="20577"/>
        <pc:sldMkLst>
          <pc:docMk/>
          <pc:sldMk cId="3333448560" sldId="268"/>
        </pc:sldMkLst>
        <pc:spChg chg="mod">
          <ac:chgData name="DOMINIK SZPANKA" userId="S::dominik.szpanka@sp58katowice.onmicrosoft.com::8f2fa74b-2d5c-4825-ac74-304cd8fa0528" providerId="AD" clId="Web-{CA1CDC4F-4163-240A-A311-BCA7C4ED41B8}" dt="2020-06-12T08:09:16.470" v="1395" actId="20577"/>
          <ac:spMkLst>
            <pc:docMk/>
            <pc:sldMk cId="3333448560" sldId="268"/>
            <ac:spMk id="3" creationId="{D540E109-79E3-45EA-B8BD-4EA805E0D8B3}"/>
          </ac:spMkLst>
        </pc:spChg>
      </pc:sldChg>
    </pc:docChg>
  </pc:docChgLst>
  <pc:docChgLst>
    <pc:chgData name="DOMINIK SZPANKA" userId="S::dominik.szpanka@sp58katowice.onmicrosoft.com::8f2fa74b-2d5c-4825-ac74-304cd8fa0528" providerId="AD" clId="Web-{AC0C5303-E90B-433D-8B19-5EFEBE30C10F}"/>
    <pc:docChg chg="modSld">
      <pc:chgData name="DOMINIK SZPANKA" userId="S::dominik.szpanka@sp58katowice.onmicrosoft.com::8f2fa74b-2d5c-4825-ac74-304cd8fa0528" providerId="AD" clId="Web-{AC0C5303-E90B-433D-8B19-5EFEBE30C10F}" dt="2020-06-16T09:58:55.812" v="30" actId="20577"/>
      <pc:docMkLst>
        <pc:docMk/>
      </pc:docMkLst>
      <pc:sldChg chg="modSp">
        <pc:chgData name="DOMINIK SZPANKA" userId="S::dominik.szpanka@sp58katowice.onmicrosoft.com::8f2fa74b-2d5c-4825-ac74-304cd8fa0528" providerId="AD" clId="Web-{AC0C5303-E90B-433D-8B19-5EFEBE30C10F}" dt="2020-06-16T09:58:55.327" v="28" actId="20577"/>
        <pc:sldMkLst>
          <pc:docMk/>
          <pc:sldMk cId="4141345911" sldId="256"/>
        </pc:sldMkLst>
        <pc:spChg chg="mod">
          <ac:chgData name="DOMINIK SZPANKA" userId="S::dominik.szpanka@sp58katowice.onmicrosoft.com::8f2fa74b-2d5c-4825-ac74-304cd8fa0528" providerId="AD" clId="Web-{AC0C5303-E90B-433D-8B19-5EFEBE30C10F}" dt="2020-06-16T09:58:55.327" v="28" actId="20577"/>
          <ac:spMkLst>
            <pc:docMk/>
            <pc:sldMk cId="4141345911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82838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714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2018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46770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40267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51204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16620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8333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0666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20661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01680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21816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46468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4180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8493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16900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31738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1833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0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ransition spd="slow">
    <p:comb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7200" dirty="0">
                <a:latin typeface="Hadassah Friedlaender"/>
                <a:cs typeface="Hadassah Friedlaender"/>
              </a:rPr>
              <a:t> </a:t>
            </a:r>
            <a:r>
              <a:rPr lang="en-US" sz="7200" i="1" dirty="0" err="1">
                <a:solidFill>
                  <a:schemeClr val="accent1">
                    <a:lumMod val="75000"/>
                  </a:schemeClr>
                </a:solidFill>
                <a:latin typeface="Hadassah Friedlaender"/>
                <a:cs typeface="Hadassah Friedlaender"/>
              </a:rPr>
              <a:t>Uwaga</a:t>
            </a:r>
            <a:r>
              <a:rPr lang="en-US" sz="72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cs typeface="Hadassah Friedlaender"/>
              </a:rPr>
              <a:t> </a:t>
            </a:r>
            <a:r>
              <a:rPr lang="en-US" sz="7200" i="1" dirty="0" err="1">
                <a:solidFill>
                  <a:schemeClr val="accent1">
                    <a:lumMod val="75000"/>
                  </a:schemeClr>
                </a:solidFill>
                <a:latin typeface="Hadassah Friedlaender"/>
                <a:cs typeface="Hadassah Friedlaender"/>
              </a:rPr>
              <a:t>Uwaga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cs typeface="Hadassah Friedlaender"/>
              </a:rPr>
              <a:t> !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dirty="0"/>
              <a:t>       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sz="28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DZIŚ BARDZO WAŻNE WYDARZENIE !</a:t>
            </a:r>
            <a:endParaRPr lang="en-US" sz="2800" i="1" dirty="0">
              <a:solidFill>
                <a:schemeClr val="accent1">
                  <a:lumMod val="75000"/>
                </a:schemeClr>
              </a:solidFill>
              <a:latin typeface="Hadassah Friedlaender"/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82C0E7-CF25-4523-BA6D-4A938E6B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217E49-EB6B-4E48-B8ED-97E091B633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7200" dirty="0"/>
              <a:t>                 </a:t>
            </a:r>
            <a:r>
              <a:rPr lang="pl-PL" sz="72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Dzień ojca :)</a:t>
            </a:r>
          </a:p>
          <a:p>
            <a:pPr marL="0" indent="0">
              <a:buNone/>
            </a:pPr>
            <a:r>
              <a:rPr lang="pl-PL" sz="72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             23.06.2020</a:t>
            </a:r>
          </a:p>
        </p:txBody>
      </p:sp>
      <p:pic>
        <p:nvPicPr>
          <p:cNvPr id="4" name="Obraz 4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0C88B9CE-0D33-42F9-8149-191AE59E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819" y="2513832"/>
            <a:ext cx="2485104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6113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653662-B81E-47ED-B5D3-4964ABC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03564"/>
          </a:xfrm>
        </p:spPr>
        <p:txBody>
          <a:bodyPr/>
          <a:lstStyle/>
          <a:p>
            <a:r>
              <a:rPr lang="pl-PL" dirty="0"/>
              <a:t>Życzenia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40E109-79E3-45EA-B8BD-4EA805E0D8B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         Dziś dzień ojca Drogi Tato.  Co Ty dzisiaj powiesz na to? </a:t>
            </a:r>
            <a:endParaRPr lang="pl-PL" i="1" dirty="0">
              <a:solidFill>
                <a:schemeClr val="accent1">
                  <a:lumMod val="75000"/>
                </a:schemeClr>
              </a:solidFill>
              <a:latin typeface="Hadassah Friedlaender"/>
              <a:cs typeface="Hadassah Friedlaender"/>
            </a:endParaRPr>
          </a:p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         Ślę Ci szczere me życzenia. Czy w twym życiu to coś zmienia?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        Mam nadzieję, że się cieszysz!  i że dzisiaj się nie spieszysz. </a:t>
            </a:r>
          </a:p>
          <a:p>
            <a:pPr marL="0" indent="0">
              <a:buNone/>
            </a:pPr>
            <a:r>
              <a:rPr lang="pl-PL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        Bo to święto jest dla ciebie, byś urządził je dla siebie.</a:t>
            </a:r>
            <a:br>
              <a:rPr lang="pl-PL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</a:br>
            <a:br>
              <a:rPr lang="pl-PL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</a:b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448560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BD9FC-0588-40CA-B7D5-ED840FAF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j-lt"/>
                <a:cs typeface="+mj-lt"/>
              </a:rPr>
              <a:t>WIEMY, ŻE CIĘŻKO PRACUJECIE NA TO, ABY NAM BYŁO DOBRZE I NICZEGO NAM NIE BRAKOWAŁO:) </a:t>
            </a:r>
          </a:p>
          <a:p>
            <a:endParaRPr lang="pl-PL" i="1" dirty="0">
              <a:solidFill>
                <a:schemeClr val="accent1">
                  <a:lumMod val="75000"/>
                </a:schemeClr>
              </a:solidFill>
              <a:latin typeface="Hadassah Friedlaender"/>
              <a:cs typeface="Hadassah Friedlaender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2ED7F9-B0E8-4B57-92D9-B46C54DB0D7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pl-PL"/>
          </a:p>
        </p:txBody>
      </p:sp>
      <p:pic>
        <p:nvPicPr>
          <p:cNvPr id="5" name="Obraz 5" descr="Obraz zawierający wewnątrz, osoba, mężczyzna, stół&#10;&#10;Opis wygenerowany przy bardzo wysokim poziomie pewności">
            <a:extLst>
              <a:ext uri="{FF2B5EF4-FFF2-40B4-BE49-F238E27FC236}">
                <a16:creationId xmlns:a16="http://schemas.microsoft.com/office/drawing/2014/main" id="{BB7C1504-B179-49BC-95ED-486C9543F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68" y="2409394"/>
            <a:ext cx="2681748" cy="2321887"/>
          </a:xfrm>
          <a:prstGeom prst="rect">
            <a:avLst/>
          </a:prstGeom>
        </p:spPr>
      </p:pic>
      <p:pic>
        <p:nvPicPr>
          <p:cNvPr id="7" name="Obraz 7" descr="Obraz zawierający mężczyzna, osoba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CA90648D-E47A-4476-BDB1-E5F2AC1CE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474" y="2520592"/>
            <a:ext cx="2852891" cy="22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7239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7CF59-0833-4513-BC86-417A28BD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j-lt"/>
                <a:cs typeface="+mj-lt"/>
              </a:rPr>
              <a:t>A POMIMO TEGO </a:t>
            </a:r>
            <a:r>
              <a:rPr lang="pl-PL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j-lt"/>
                <a:cs typeface="+mj-lt"/>
              </a:rPr>
              <a:t>ZNADUJECIE DLA</a:t>
            </a:r>
            <a:r>
              <a:rPr lang="pl-PL" sz="40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j-lt"/>
                <a:cs typeface="+mj-lt"/>
              </a:rPr>
              <a:t> NAS CZAS :)</a:t>
            </a:r>
          </a:p>
          <a:p>
            <a:endParaRPr lang="pl-PL" dirty="0"/>
          </a:p>
        </p:txBody>
      </p:sp>
      <p:pic>
        <p:nvPicPr>
          <p:cNvPr id="5" name="Obraz 5" descr="Obraz zawierający zabawka, lalka, rysunek, zegar&#10;&#10;Opis wygenerowany przy bardzo wysokim poziomie pewności">
            <a:extLst>
              <a:ext uri="{FF2B5EF4-FFF2-40B4-BE49-F238E27FC236}">
                <a16:creationId xmlns:a16="http://schemas.microsoft.com/office/drawing/2014/main" id="{2B1B88AD-911D-4509-B94F-E179DC91DD7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65785" y="2487654"/>
            <a:ext cx="2143125" cy="2143125"/>
          </a:xfrm>
        </p:spPr>
      </p:pic>
      <p:pic>
        <p:nvPicPr>
          <p:cNvPr id="4" name="Obraz 4" descr="Obraz zawierający osoba, obiekt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0DF783D2-6079-4000-87AA-B463853B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97" y="2625674"/>
            <a:ext cx="2243598" cy="1815588"/>
          </a:xfrm>
          <a:prstGeom prst="rect">
            <a:avLst/>
          </a:prstGeom>
        </p:spPr>
      </p:pic>
      <p:pic>
        <p:nvPicPr>
          <p:cNvPr id="6" name="Obraz 6" descr="Obraz zawierający woda, zewnętrzne, plaża, dziecko&#10;&#10;Opis wygenerowany przy bardzo wysokim poziomie pewności">
            <a:extLst>
              <a:ext uri="{FF2B5EF4-FFF2-40B4-BE49-F238E27FC236}">
                <a16:creationId xmlns:a16="http://schemas.microsoft.com/office/drawing/2014/main" id="{A7B5F36A-B068-43B3-BF54-D8130B4FE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6730" y="2570060"/>
            <a:ext cx="2381250" cy="19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74036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4A28DD-3E9D-426F-8020-E01DA51F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72885"/>
          </a:xfrm>
        </p:spPr>
        <p:txBody>
          <a:bodyPr>
            <a:normAutofit fontScale="90000"/>
          </a:bodyPr>
          <a:lstStyle/>
          <a:p>
            <a:r>
              <a:rPr lang="pl-PL" dirty="0"/>
              <a:t>:)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C73A91-E8F4-4221-A586-E91B1DA041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dirty="0"/>
              <a:t>    </a:t>
            </a:r>
            <a:r>
              <a:rPr lang="pl-PL" sz="36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cs typeface="Hadassah Friedlaender"/>
              </a:rPr>
              <a:t>Wiemy też że, wychowanie nas to nie łatwe zadanie, ponieważ nie zawsze się słuchamy .</a:t>
            </a:r>
            <a:endParaRPr lang="pl-PL" i="1" dirty="0">
              <a:solidFill>
                <a:schemeClr val="accent1">
                  <a:lumMod val="75000"/>
                </a:schemeClr>
              </a:solidFill>
              <a:latin typeface="Hadassah Friedlaender"/>
              <a:cs typeface="Hadassah Friedlaender"/>
            </a:endParaRPr>
          </a:p>
          <a:p>
            <a:pPr marL="0" indent="0">
              <a:buNone/>
            </a:pPr>
            <a:endParaRPr lang="pl-PL" i="1" dirty="0">
              <a:solidFill>
                <a:schemeClr val="accent1">
                  <a:lumMod val="75000"/>
                </a:schemeClr>
              </a:solidFill>
              <a:latin typeface="Hadassah Friedlaender"/>
              <a:cs typeface="Hadassah Friedlaender"/>
            </a:endParaRPr>
          </a:p>
        </p:txBody>
      </p:sp>
      <p:pic>
        <p:nvPicPr>
          <p:cNvPr id="4" name="Obraz 4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3554DE90-AED5-48BC-88E9-1B6222CB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642" y="4063026"/>
            <a:ext cx="2459907" cy="23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0077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470C6A-0C35-469E-812F-57069F32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021078-FC94-4D49-B67A-FCAAD25467D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4400" dirty="0"/>
              <a:t>              </a:t>
            </a:r>
            <a:r>
              <a:rPr lang="pl-PL" sz="4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cs typeface="Hadassah Friedlaender"/>
              </a:rPr>
              <a:t>Ale pomimo że rozrabiamy </a:t>
            </a:r>
            <a:endParaRPr lang="pl-PL" i="1" dirty="0">
              <a:solidFill>
                <a:schemeClr val="accent1">
                  <a:lumMod val="75000"/>
                </a:schemeClr>
              </a:solidFill>
              <a:latin typeface="Hadassah Friedlaender"/>
              <a:cs typeface="Hadassah Friedlaender"/>
            </a:endParaRPr>
          </a:p>
          <a:p>
            <a:pPr marL="0" indent="0">
              <a:buNone/>
            </a:pPr>
            <a:r>
              <a:rPr lang="pl-PL" sz="4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cs typeface="Hadassah Friedlaender"/>
              </a:rPr>
              <a:t>                              to bardzo was</a:t>
            </a:r>
            <a:endParaRPr lang="pl-PL" i="1" dirty="0">
              <a:solidFill>
                <a:schemeClr val="accent1">
                  <a:lumMod val="75000"/>
                </a:schemeClr>
              </a:solidFill>
              <a:latin typeface="Hadassah Friedlaender"/>
              <a:cs typeface="Hadassah Friedlaender"/>
            </a:endParaRPr>
          </a:p>
          <a:p>
            <a:pPr marL="0" indent="0">
              <a:buNone/>
            </a:pPr>
            <a:r>
              <a:rPr lang="pl-PL" sz="4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cs typeface="Hadassah Friedlaender"/>
              </a:rPr>
              <a:t>                                          Kochamy</a:t>
            </a:r>
            <a:endParaRPr lang="pl-PL" i="1" dirty="0">
              <a:solidFill>
                <a:schemeClr val="accent1">
                  <a:lumMod val="75000"/>
                </a:schemeClr>
              </a:solidFill>
              <a:latin typeface="Hadassah Friedlaender"/>
              <a:cs typeface="Hadassah Friedlaender"/>
            </a:endParaRPr>
          </a:p>
        </p:txBody>
      </p:sp>
      <p:pic>
        <p:nvPicPr>
          <p:cNvPr id="4" name="Obraz 4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id="{46B2FC5F-BCBF-4AB7-AC96-459AE93B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01" y="489146"/>
            <a:ext cx="2349909" cy="21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31861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808A00-5BAE-4AA9-95BA-199386A5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734961"/>
            <a:ext cx="10018713" cy="170343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3A6688-0409-44B3-8B54-2F9BC19F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     </a:t>
            </a:r>
            <a:r>
              <a:rPr lang="pl-PL" dirty="0">
                <a:solidFill>
                  <a:srgbClr val="000000"/>
                </a:solidFill>
                <a:latin typeface="Corbel"/>
                <a:cs typeface="Hadassah Friedlaender"/>
              </a:rPr>
              <a:t>         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0C6CA7E-0FC5-4DE0-9686-7BE106F9E27C}"/>
              </a:ext>
            </a:extLst>
          </p:cNvPr>
          <p:cNvSpPr txBox="1"/>
          <p:nvPr/>
        </p:nvSpPr>
        <p:spPr>
          <a:xfrm>
            <a:off x="1983659" y="3360174"/>
            <a:ext cx="7855973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i="1" dirty="0">
                <a:solidFill>
                  <a:srgbClr val="1287C3"/>
                </a:solidFill>
                <a:latin typeface="Hadassah Friedlaender"/>
                <a:cs typeface="Segoe UI"/>
              </a:rPr>
              <a:t>Dlatego dziękujemy Wam za wszystko co dla nas robicie, życzymy wszystkim tatusiom dużo spokoju , odpoczynku i cierpliwości do nas :) . </a:t>
            </a:r>
            <a:endParaRPr lang="pl-PL"/>
          </a:p>
          <a:p>
            <a:r>
              <a:rPr lang="pl-PL" sz="2400" i="1" dirty="0">
                <a:solidFill>
                  <a:srgbClr val="1287C3"/>
                </a:solidFill>
                <a:latin typeface="Hadassah Friedlaender"/>
                <a:cs typeface="Segoe UI"/>
              </a:rPr>
              <a:t>                              Kochamy WAS bardzo ! </a:t>
            </a:r>
            <a:endParaRPr lang="pl-PL" dirty="0">
              <a:solidFill>
                <a:srgbClr val="000000"/>
              </a:solidFill>
              <a:latin typeface="Corbel" panose="020B0503020204020204"/>
              <a:cs typeface="Segoe UI"/>
            </a:endParaRPr>
          </a:p>
          <a:p>
            <a:r>
              <a:rPr lang="pl-PL" sz="2400" i="1" dirty="0">
                <a:solidFill>
                  <a:srgbClr val="1287C3"/>
                </a:solidFill>
                <a:latin typeface="Hadassah Friedlaender"/>
                <a:cs typeface="Segoe UI"/>
              </a:rPr>
              <a:t>                                             Wasze niesforne dzieciaki :)  </a:t>
            </a:r>
            <a:r>
              <a:rPr lang="pl-PL" sz="2400" dirty="0">
                <a:latin typeface="Hadassah Friedlaender"/>
                <a:cs typeface="Segoe UI"/>
              </a:rPr>
              <a:t>​</a:t>
            </a:r>
            <a:endParaRPr lang="pl-PL"/>
          </a:p>
          <a:p>
            <a:r>
              <a:rPr lang="pl-PL" sz="2400" dirty="0">
                <a:cs typeface="Segoe UI"/>
              </a:rPr>
              <a:t>​</a:t>
            </a:r>
          </a:p>
        </p:txBody>
      </p:sp>
      <p:pic>
        <p:nvPicPr>
          <p:cNvPr id="8" name="Obraz 8" descr="Obraz zawierający samochód, czerwony, budynek, droga&#10;&#10;Opis wygenerowany przy bardzo wysokim poziomie pewności">
            <a:extLst>
              <a:ext uri="{FF2B5EF4-FFF2-40B4-BE49-F238E27FC236}">
                <a16:creationId xmlns:a16="http://schemas.microsoft.com/office/drawing/2014/main" id="{F42AE6C2-25AF-49A7-903F-45317EAD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658" y="732448"/>
            <a:ext cx="3738716" cy="18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7393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AF7E53-366E-4F25-82B7-AC094637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F0CFD5-C2C2-4E38-BA65-E74C3CD387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5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Dla Tatusia dzięcioł stuka,</a:t>
            </a:r>
            <a:br>
              <a:rPr lang="pl-PL" sz="5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</a:br>
            <a:r>
              <a:rPr lang="pl-PL" sz="5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ryczy krowa, brzęczy mucha,</a:t>
            </a:r>
            <a:br>
              <a:rPr lang="pl-PL" sz="5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</a:br>
            <a:r>
              <a:rPr lang="pl-PL" sz="5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osioł skacze aż do nieba,</a:t>
            </a:r>
            <a:br>
              <a:rPr lang="pl-PL" sz="5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</a:br>
            <a:r>
              <a:rPr lang="pl-PL" sz="5400" i="1" dirty="0">
                <a:solidFill>
                  <a:schemeClr val="accent1">
                    <a:lumMod val="75000"/>
                  </a:schemeClr>
                </a:solidFill>
                <a:latin typeface="Hadassah Friedlaender"/>
                <a:ea typeface="+mn-lt"/>
                <a:cs typeface="+mn-lt"/>
              </a:rPr>
              <a:t>     zawsze Tatę kochać trzeba!</a:t>
            </a:r>
            <a:endParaRPr lang="pl-PL" sz="5400" i="1" dirty="0">
              <a:solidFill>
                <a:schemeClr val="accent1">
                  <a:lumMod val="75000"/>
                </a:schemeClr>
              </a:solidFill>
              <a:latin typeface="Hadassah Friedlaender"/>
              <a:cs typeface="Hadassah Friedlaender"/>
            </a:endParaRPr>
          </a:p>
        </p:txBody>
      </p:sp>
      <p:pic>
        <p:nvPicPr>
          <p:cNvPr id="4" name="Obraz 4" descr="Obraz zawierający siedzi, stół, małe, żywność&#10;&#10;Opis wygenerowany przy bardzo wysokim poziomie pewności">
            <a:extLst>
              <a:ext uri="{FF2B5EF4-FFF2-40B4-BE49-F238E27FC236}">
                <a16:creationId xmlns:a16="http://schemas.microsoft.com/office/drawing/2014/main" id="{B594841B-C4B8-49BA-9791-A30E39957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301" y="257493"/>
            <a:ext cx="2313039" cy="180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586"/>
      </p:ext>
    </p:extLst>
  </p:cSld>
  <p:clrMapOvr>
    <a:masterClrMapping/>
  </p:clrMapOvr>
  <p:transition spd="med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D19525493006408A31069CB058AFE8" ma:contentTypeVersion="7" ma:contentTypeDescription="Utwórz nowy dokument." ma:contentTypeScope="" ma:versionID="9f8c30b5a03f2b6104f6a076082ad55c">
  <xsd:schema xmlns:xsd="http://www.w3.org/2001/XMLSchema" xmlns:xs="http://www.w3.org/2001/XMLSchema" xmlns:p="http://schemas.microsoft.com/office/2006/metadata/properties" xmlns:ns2="f0df44b1-c36d-4514-8da1-1c423c940f94" targetNamespace="http://schemas.microsoft.com/office/2006/metadata/properties" ma:root="true" ma:fieldsID="f42af99c1b7bc706e2728aab4c406f07" ns2:_="">
    <xsd:import namespace="f0df44b1-c36d-4514-8da1-1c423c940f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df44b1-c36d-4514-8da1-1c423c940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214949-FBEC-487B-8260-57E5F4FBA6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df44b1-c36d-4514-8da1-1c423c940f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5C9EC4-BCB1-47ED-A1B5-59AA28C0791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5395848-57C1-4DE1-A358-00CB3FA99B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Parallax</vt:lpstr>
      <vt:lpstr>  Uwaga Uwaga !         </vt:lpstr>
      <vt:lpstr>Prezentacja programu PowerPoint</vt:lpstr>
      <vt:lpstr>Życzenia</vt:lpstr>
      <vt:lpstr>WIEMY, ŻE CIĘŻKO PRACUJECIE NA TO, ABY NAM BYŁO DOBRZE I NICZEGO NAM NIE BRAKOWAŁO:)  </vt:lpstr>
      <vt:lpstr>A POMIMO TEGO ZNADUJECIE DLA NAS CZAS :) </vt:lpstr>
      <vt:lpstr>:)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604</cp:revision>
  <dcterms:created xsi:type="dcterms:W3CDTF">2020-06-12T06:58:22Z</dcterms:created>
  <dcterms:modified xsi:type="dcterms:W3CDTF">2020-06-19T05:27:41Z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0x0101006DD19525493006408A31069CB058AFE8</vt:lpwstr>
  </property>
</Properties>
</file>